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9" r:id="rId3"/>
    <p:sldId id="288" r:id="rId4"/>
    <p:sldId id="290" r:id="rId5"/>
    <p:sldId id="291" r:id="rId6"/>
    <p:sldId id="293" r:id="rId7"/>
    <p:sldId id="294" r:id="rId8"/>
    <p:sldId id="292" r:id="rId9"/>
    <p:sldId id="295" r:id="rId10"/>
    <p:sldId id="296" r:id="rId11"/>
    <p:sldId id="297" r:id="rId12"/>
    <p:sldId id="298" r:id="rId13"/>
    <p:sldId id="299" r:id="rId14"/>
    <p:sldId id="300" r:id="rId15"/>
    <p:sldId id="301" r:id="rId16"/>
    <p:sldId id="302" r:id="rId17"/>
    <p:sldId id="303" r:id="rId18"/>
    <p:sldId id="304" r:id="rId19"/>
    <p:sldId id="310" r:id="rId20"/>
    <p:sldId id="305" r:id="rId21"/>
    <p:sldId id="306" r:id="rId22"/>
    <p:sldId id="307" r:id="rId23"/>
    <p:sldId id="308" r:id="rId24"/>
    <p:sldId id="309" r:id="rId25"/>
    <p:sldId id="315" r:id="rId26"/>
    <p:sldId id="316" r:id="rId27"/>
    <p:sldId id="320" r:id="rId28"/>
    <p:sldId id="321" r:id="rId29"/>
    <p:sldId id="322" r:id="rId30"/>
    <p:sldId id="324" r:id="rId31"/>
    <p:sldId id="317" r:id="rId32"/>
    <p:sldId id="318" r:id="rId33"/>
    <p:sldId id="319" r:id="rId34"/>
    <p:sldId id="325" r:id="rId35"/>
    <p:sldId id="326" r:id="rId36"/>
    <p:sldId id="329" r:id="rId37"/>
    <p:sldId id="328" r:id="rId38"/>
    <p:sldId id="277" r:id="rId39"/>
    <p:sldId id="330" r:id="rId4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E8F0"/>
    <a:srgbClr val="FF9999"/>
    <a:srgbClr val="B6F8A2"/>
    <a:srgbClr val="FF8B8B"/>
    <a:srgbClr val="FF66FF"/>
    <a:srgbClr val="CCFFFF"/>
    <a:srgbClr val="33CCCC"/>
    <a:srgbClr val="1D528D"/>
    <a:srgbClr val="C0C0C0"/>
    <a:srgbClr val="CCCC00"/>
  </p:clrMru>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7" autoAdjust="0"/>
    <p:restoredTop sz="98234" autoAdjust="0"/>
  </p:normalViewPr>
  <p:slideViewPr>
    <p:cSldViewPr>
      <p:cViewPr>
        <p:scale>
          <a:sx n="62" d="100"/>
          <a:sy n="62" d="100"/>
        </p:scale>
        <p:origin x="-11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9E218-BB2D-43CF-BE02-83FE4CAF1C5B}" type="datetimeFigureOut">
              <a:rPr lang="ru-RU" smtClean="0"/>
              <a:pPr/>
              <a:t>16.01.2013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D0C82-1344-4120-8FB4-C9BC73F10E8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DCD0C82-1344-4120-8FB4-C9BC73F10E87}"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DCD0C82-1344-4120-8FB4-C9BC73F10E87}" type="slidenum">
              <a:rPr lang="ru-RU" smtClean="0"/>
              <a:pPr/>
              <a:t>39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3310" name="Group 238"/>
          <p:cNvGrpSpPr>
            <a:grpSpLocks/>
          </p:cNvGrpSpPr>
          <p:nvPr/>
        </p:nvGrpSpPr>
        <p:grpSpPr bwMode="auto">
          <a:xfrm>
            <a:off x="-4763" y="2209800"/>
            <a:ext cx="9148763" cy="4648200"/>
            <a:chOff x="-3" y="1392"/>
            <a:chExt cx="5763" cy="2928"/>
          </a:xfrm>
        </p:grpSpPr>
        <p:sp>
          <p:nvSpPr>
            <p:cNvPr id="3091" name="Rectangle 19"/>
            <p:cNvSpPr>
              <a:spLocks noChangeArrowheads="1"/>
            </p:cNvSpPr>
            <p:nvPr/>
          </p:nvSpPr>
          <p:spPr bwMode="gray">
            <a:xfrm>
              <a:off x="5" y="1428"/>
              <a:ext cx="5755" cy="2892"/>
            </a:xfrm>
            <a:prstGeom prst="rect">
              <a:avLst/>
            </a:prstGeom>
            <a:gradFill rotWithShape="1">
              <a:gsLst>
                <a:gs pos="0">
                  <a:schemeClr val="hlink"/>
                </a:gs>
                <a:gs pos="100000">
                  <a:schemeClr val="hlink">
                    <a:gamma/>
                    <a:tint val="0"/>
                    <a:invGamma/>
                  </a:schemeClr>
                </a:gs>
              </a:gsLst>
              <a:lin ang="2700000" scaled="1"/>
            </a:gradFill>
            <a:ln w="9525">
              <a:noFill/>
              <a:miter lim="800000"/>
              <a:headEnd/>
              <a:tailEnd/>
            </a:ln>
            <a:effectLst/>
          </p:spPr>
          <p:txBody>
            <a:bodyPr wrap="none" anchor="ctr"/>
            <a:lstStyle/>
            <a:p>
              <a:endParaRPr lang="ru-RU"/>
            </a:p>
          </p:txBody>
        </p:sp>
        <p:grpSp>
          <p:nvGrpSpPr>
            <p:cNvPr id="3092" name="Group 20"/>
            <p:cNvGrpSpPr>
              <a:grpSpLocks/>
            </p:cNvGrpSpPr>
            <p:nvPr/>
          </p:nvGrpSpPr>
          <p:grpSpPr bwMode="auto">
            <a:xfrm>
              <a:off x="116" y="1403"/>
              <a:ext cx="1585" cy="2896"/>
              <a:chOff x="116" y="-3"/>
              <a:chExt cx="1585" cy="2896"/>
            </a:xfrm>
          </p:grpSpPr>
          <p:grpSp>
            <p:nvGrpSpPr>
              <p:cNvPr id="3093" name="Group 21"/>
              <p:cNvGrpSpPr>
                <a:grpSpLocks/>
              </p:cNvGrpSpPr>
              <p:nvPr userDrawn="1"/>
            </p:nvGrpSpPr>
            <p:grpSpPr bwMode="auto">
              <a:xfrm>
                <a:off x="116" y="-3"/>
                <a:ext cx="748" cy="2893"/>
                <a:chOff x="116" y="-3"/>
                <a:chExt cx="748" cy="2893"/>
              </a:xfrm>
            </p:grpSpPr>
            <p:sp>
              <p:nvSpPr>
                <p:cNvPr id="3094" name="Line 22"/>
                <p:cNvSpPr>
                  <a:spLocks noChangeShapeType="1"/>
                </p:cNvSpPr>
                <p:nvPr userDrawn="1"/>
              </p:nvSpPr>
              <p:spPr bwMode="gray">
                <a:xfrm>
                  <a:off x="144" y="0"/>
                  <a:ext cx="0" cy="2886"/>
                </a:xfrm>
                <a:prstGeom prst="line">
                  <a:avLst/>
                </a:prstGeom>
                <a:noFill/>
                <a:ln w="9525">
                  <a:solidFill>
                    <a:schemeClr val="bg1"/>
                  </a:solidFill>
                  <a:round/>
                  <a:headEnd/>
                  <a:tailEnd/>
                </a:ln>
                <a:effectLst/>
              </p:spPr>
              <p:txBody>
                <a:bodyPr/>
                <a:lstStyle/>
                <a:p>
                  <a:endParaRPr lang="ru-RU"/>
                </a:p>
              </p:txBody>
            </p:sp>
            <p:sp>
              <p:nvSpPr>
                <p:cNvPr id="3095" name="Line 23"/>
                <p:cNvSpPr>
                  <a:spLocks noChangeShapeType="1"/>
                </p:cNvSpPr>
                <p:nvPr userDrawn="1"/>
              </p:nvSpPr>
              <p:spPr bwMode="gray">
                <a:xfrm>
                  <a:off x="295" y="0"/>
                  <a:ext cx="0" cy="2886"/>
                </a:xfrm>
                <a:prstGeom prst="line">
                  <a:avLst/>
                </a:prstGeom>
                <a:noFill/>
                <a:ln w="9525">
                  <a:solidFill>
                    <a:schemeClr val="bg1"/>
                  </a:solidFill>
                  <a:round/>
                  <a:headEnd/>
                  <a:tailEnd/>
                </a:ln>
                <a:effectLst/>
              </p:spPr>
              <p:txBody>
                <a:bodyPr/>
                <a:lstStyle/>
                <a:p>
                  <a:endParaRPr lang="ru-RU"/>
                </a:p>
              </p:txBody>
            </p:sp>
            <p:sp>
              <p:nvSpPr>
                <p:cNvPr id="3096" name="Line 24"/>
                <p:cNvSpPr>
                  <a:spLocks noChangeShapeType="1"/>
                </p:cNvSpPr>
                <p:nvPr userDrawn="1"/>
              </p:nvSpPr>
              <p:spPr bwMode="gray">
                <a:xfrm>
                  <a:off x="431" y="0"/>
                  <a:ext cx="0" cy="2886"/>
                </a:xfrm>
                <a:prstGeom prst="line">
                  <a:avLst/>
                </a:prstGeom>
                <a:noFill/>
                <a:ln w="9525">
                  <a:solidFill>
                    <a:schemeClr val="bg1"/>
                  </a:solidFill>
                  <a:round/>
                  <a:headEnd/>
                  <a:tailEnd/>
                </a:ln>
                <a:effectLst/>
              </p:spPr>
              <p:txBody>
                <a:bodyPr/>
                <a:lstStyle/>
                <a:p>
                  <a:endParaRPr lang="ru-RU"/>
                </a:p>
              </p:txBody>
            </p:sp>
            <p:sp>
              <p:nvSpPr>
                <p:cNvPr id="3097" name="Line 25"/>
                <p:cNvSpPr>
                  <a:spLocks noChangeShapeType="1"/>
                </p:cNvSpPr>
                <p:nvPr userDrawn="1"/>
              </p:nvSpPr>
              <p:spPr bwMode="gray">
                <a:xfrm>
                  <a:off x="567" y="4"/>
                  <a:ext cx="0" cy="2886"/>
                </a:xfrm>
                <a:prstGeom prst="line">
                  <a:avLst/>
                </a:prstGeom>
                <a:noFill/>
                <a:ln w="9525">
                  <a:solidFill>
                    <a:schemeClr val="bg1"/>
                  </a:solidFill>
                  <a:round/>
                  <a:headEnd/>
                  <a:tailEnd/>
                </a:ln>
                <a:effectLst/>
              </p:spPr>
              <p:txBody>
                <a:bodyPr/>
                <a:lstStyle/>
                <a:p>
                  <a:endParaRPr lang="ru-RU"/>
                </a:p>
              </p:txBody>
            </p:sp>
            <p:sp>
              <p:nvSpPr>
                <p:cNvPr id="3098" name="Line 26"/>
                <p:cNvSpPr>
                  <a:spLocks noChangeShapeType="1"/>
                </p:cNvSpPr>
                <p:nvPr userDrawn="1"/>
              </p:nvSpPr>
              <p:spPr bwMode="gray">
                <a:xfrm>
                  <a:off x="703" y="4"/>
                  <a:ext cx="0" cy="2886"/>
                </a:xfrm>
                <a:prstGeom prst="line">
                  <a:avLst/>
                </a:prstGeom>
                <a:noFill/>
                <a:ln w="9525">
                  <a:solidFill>
                    <a:schemeClr val="bg1"/>
                  </a:solidFill>
                  <a:round/>
                  <a:headEnd/>
                  <a:tailEnd/>
                </a:ln>
                <a:effectLst/>
              </p:spPr>
              <p:txBody>
                <a:bodyPr/>
                <a:lstStyle/>
                <a:p>
                  <a:endParaRPr lang="ru-RU"/>
                </a:p>
              </p:txBody>
            </p:sp>
            <p:sp>
              <p:nvSpPr>
                <p:cNvPr id="3099" name="Line 27"/>
                <p:cNvSpPr>
                  <a:spLocks noChangeShapeType="1"/>
                </p:cNvSpPr>
                <p:nvPr userDrawn="1"/>
              </p:nvSpPr>
              <p:spPr bwMode="gray">
                <a:xfrm>
                  <a:off x="839" y="-3"/>
                  <a:ext cx="0" cy="2886"/>
                </a:xfrm>
                <a:prstGeom prst="line">
                  <a:avLst/>
                </a:prstGeom>
                <a:noFill/>
                <a:ln w="9525">
                  <a:solidFill>
                    <a:schemeClr val="bg1"/>
                  </a:solidFill>
                  <a:round/>
                  <a:headEnd/>
                  <a:tailEnd/>
                </a:ln>
                <a:effectLst/>
              </p:spPr>
              <p:txBody>
                <a:bodyPr/>
                <a:lstStyle/>
                <a:p>
                  <a:endParaRPr lang="ru-RU"/>
                </a:p>
              </p:txBody>
            </p:sp>
            <p:sp>
              <p:nvSpPr>
                <p:cNvPr id="3100" name="Oval 28"/>
                <p:cNvSpPr>
                  <a:spLocks noChangeArrowheads="1"/>
                </p:cNvSpPr>
                <p:nvPr userDrawn="1"/>
              </p:nvSpPr>
              <p:spPr bwMode="gray">
                <a:xfrm>
                  <a:off x="122" y="366"/>
                  <a:ext cx="44" cy="44"/>
                </a:xfrm>
                <a:prstGeom prst="ellipse">
                  <a:avLst/>
                </a:prstGeom>
                <a:solidFill>
                  <a:schemeClr val="bg1"/>
                </a:solidFill>
                <a:ln w="9525">
                  <a:noFill/>
                  <a:round/>
                  <a:headEnd/>
                  <a:tailEnd/>
                </a:ln>
                <a:effectLst/>
              </p:spPr>
              <p:txBody>
                <a:bodyPr wrap="none" anchor="ctr"/>
                <a:lstStyle/>
                <a:p>
                  <a:endParaRPr lang="ru-RU"/>
                </a:p>
              </p:txBody>
            </p:sp>
            <p:sp>
              <p:nvSpPr>
                <p:cNvPr id="3101" name="Oval 29"/>
                <p:cNvSpPr>
                  <a:spLocks noChangeArrowheads="1"/>
                </p:cNvSpPr>
                <p:nvPr userDrawn="1"/>
              </p:nvSpPr>
              <p:spPr bwMode="gray">
                <a:xfrm>
                  <a:off x="120" y="774"/>
                  <a:ext cx="44" cy="44"/>
                </a:xfrm>
                <a:prstGeom prst="ellipse">
                  <a:avLst/>
                </a:prstGeom>
                <a:solidFill>
                  <a:schemeClr val="bg1"/>
                </a:solidFill>
                <a:ln w="9525">
                  <a:noFill/>
                  <a:round/>
                  <a:headEnd/>
                  <a:tailEnd/>
                </a:ln>
                <a:effectLst/>
              </p:spPr>
              <p:txBody>
                <a:bodyPr wrap="none" anchor="ctr"/>
                <a:lstStyle/>
                <a:p>
                  <a:endParaRPr lang="ru-RU"/>
                </a:p>
              </p:txBody>
            </p:sp>
            <p:sp>
              <p:nvSpPr>
                <p:cNvPr id="3102" name="Oval 30"/>
                <p:cNvSpPr>
                  <a:spLocks noChangeArrowheads="1"/>
                </p:cNvSpPr>
                <p:nvPr userDrawn="1"/>
              </p:nvSpPr>
              <p:spPr bwMode="gray">
                <a:xfrm>
                  <a:off x="410" y="98"/>
                  <a:ext cx="44" cy="44"/>
                </a:xfrm>
                <a:prstGeom prst="ellipse">
                  <a:avLst/>
                </a:prstGeom>
                <a:solidFill>
                  <a:schemeClr val="bg1"/>
                </a:solidFill>
                <a:ln w="9525">
                  <a:noFill/>
                  <a:round/>
                  <a:headEnd/>
                  <a:tailEnd/>
                </a:ln>
                <a:effectLst/>
              </p:spPr>
              <p:txBody>
                <a:bodyPr wrap="none" anchor="ctr"/>
                <a:lstStyle/>
                <a:p>
                  <a:endParaRPr lang="ru-RU"/>
                </a:p>
              </p:txBody>
            </p:sp>
            <p:sp>
              <p:nvSpPr>
                <p:cNvPr id="3103" name="Oval 31"/>
                <p:cNvSpPr>
                  <a:spLocks noChangeArrowheads="1"/>
                </p:cNvSpPr>
                <p:nvPr userDrawn="1"/>
              </p:nvSpPr>
              <p:spPr bwMode="gray">
                <a:xfrm>
                  <a:off x="410" y="776"/>
                  <a:ext cx="44" cy="44"/>
                </a:xfrm>
                <a:prstGeom prst="ellipse">
                  <a:avLst/>
                </a:prstGeom>
                <a:solidFill>
                  <a:schemeClr val="bg1"/>
                </a:solidFill>
                <a:ln w="9525">
                  <a:noFill/>
                  <a:round/>
                  <a:headEnd/>
                  <a:tailEnd/>
                </a:ln>
                <a:effectLst/>
              </p:spPr>
              <p:txBody>
                <a:bodyPr wrap="none" anchor="ctr"/>
                <a:lstStyle/>
                <a:p>
                  <a:endParaRPr lang="ru-RU"/>
                </a:p>
              </p:txBody>
            </p:sp>
            <p:sp>
              <p:nvSpPr>
                <p:cNvPr id="3104" name="Oval 32"/>
                <p:cNvSpPr>
                  <a:spLocks noChangeArrowheads="1"/>
                </p:cNvSpPr>
                <p:nvPr userDrawn="1"/>
              </p:nvSpPr>
              <p:spPr bwMode="gray">
                <a:xfrm>
                  <a:off x="680" y="506"/>
                  <a:ext cx="44" cy="44"/>
                </a:xfrm>
                <a:prstGeom prst="ellipse">
                  <a:avLst/>
                </a:prstGeom>
                <a:solidFill>
                  <a:schemeClr val="bg1"/>
                </a:solidFill>
                <a:ln w="9525">
                  <a:noFill/>
                  <a:round/>
                  <a:headEnd/>
                  <a:tailEnd/>
                </a:ln>
                <a:effectLst/>
              </p:spPr>
              <p:txBody>
                <a:bodyPr wrap="none" anchor="ctr"/>
                <a:lstStyle/>
                <a:p>
                  <a:endParaRPr lang="ru-RU"/>
                </a:p>
              </p:txBody>
            </p:sp>
            <p:sp>
              <p:nvSpPr>
                <p:cNvPr id="3105" name="Oval 33"/>
                <p:cNvSpPr>
                  <a:spLocks noChangeArrowheads="1"/>
                </p:cNvSpPr>
                <p:nvPr userDrawn="1"/>
              </p:nvSpPr>
              <p:spPr bwMode="gray">
                <a:xfrm>
                  <a:off x="680" y="1196"/>
                  <a:ext cx="44" cy="44"/>
                </a:xfrm>
                <a:prstGeom prst="ellipse">
                  <a:avLst/>
                </a:prstGeom>
                <a:solidFill>
                  <a:schemeClr val="bg1"/>
                </a:solidFill>
                <a:ln w="9525">
                  <a:noFill/>
                  <a:round/>
                  <a:headEnd/>
                  <a:tailEnd/>
                </a:ln>
                <a:effectLst/>
              </p:spPr>
              <p:txBody>
                <a:bodyPr wrap="none" anchor="ctr"/>
                <a:lstStyle/>
                <a:p>
                  <a:endParaRPr lang="ru-RU"/>
                </a:p>
              </p:txBody>
            </p:sp>
            <p:sp>
              <p:nvSpPr>
                <p:cNvPr id="3106" name="Oval 34"/>
                <p:cNvSpPr>
                  <a:spLocks noChangeArrowheads="1"/>
                </p:cNvSpPr>
                <p:nvPr userDrawn="1"/>
              </p:nvSpPr>
              <p:spPr bwMode="gray">
                <a:xfrm>
                  <a:off x="816" y="642"/>
                  <a:ext cx="44" cy="44"/>
                </a:xfrm>
                <a:prstGeom prst="ellipse">
                  <a:avLst/>
                </a:prstGeom>
                <a:solidFill>
                  <a:schemeClr val="bg1"/>
                </a:solidFill>
                <a:ln w="9525">
                  <a:noFill/>
                  <a:round/>
                  <a:headEnd/>
                  <a:tailEnd/>
                </a:ln>
                <a:effectLst/>
              </p:spPr>
              <p:txBody>
                <a:bodyPr wrap="none" anchor="ctr"/>
                <a:lstStyle/>
                <a:p>
                  <a:endParaRPr lang="ru-RU"/>
                </a:p>
              </p:txBody>
            </p:sp>
            <p:sp>
              <p:nvSpPr>
                <p:cNvPr id="3107" name="Oval 35"/>
                <p:cNvSpPr>
                  <a:spLocks noChangeArrowheads="1"/>
                </p:cNvSpPr>
                <p:nvPr userDrawn="1"/>
              </p:nvSpPr>
              <p:spPr bwMode="gray">
                <a:xfrm>
                  <a:off x="122" y="1062"/>
                  <a:ext cx="44" cy="44"/>
                </a:xfrm>
                <a:prstGeom prst="ellipse">
                  <a:avLst/>
                </a:prstGeom>
                <a:solidFill>
                  <a:schemeClr val="bg1"/>
                </a:solidFill>
                <a:ln w="9525">
                  <a:noFill/>
                  <a:round/>
                  <a:headEnd/>
                  <a:tailEnd/>
                </a:ln>
                <a:effectLst/>
              </p:spPr>
              <p:txBody>
                <a:bodyPr wrap="none" anchor="ctr"/>
                <a:lstStyle/>
                <a:p>
                  <a:endParaRPr lang="ru-RU"/>
                </a:p>
              </p:txBody>
            </p:sp>
            <p:sp>
              <p:nvSpPr>
                <p:cNvPr id="3108" name="Oval 36"/>
                <p:cNvSpPr>
                  <a:spLocks noChangeArrowheads="1"/>
                </p:cNvSpPr>
                <p:nvPr userDrawn="1"/>
              </p:nvSpPr>
              <p:spPr bwMode="gray">
                <a:xfrm>
                  <a:off x="120" y="1451"/>
                  <a:ext cx="44" cy="44"/>
                </a:xfrm>
                <a:prstGeom prst="ellipse">
                  <a:avLst/>
                </a:prstGeom>
                <a:solidFill>
                  <a:schemeClr val="bg1"/>
                </a:solidFill>
                <a:ln w="9525">
                  <a:noFill/>
                  <a:round/>
                  <a:headEnd/>
                  <a:tailEnd/>
                </a:ln>
                <a:effectLst/>
              </p:spPr>
              <p:txBody>
                <a:bodyPr wrap="none" anchor="ctr"/>
                <a:lstStyle/>
                <a:p>
                  <a:endParaRPr lang="ru-RU"/>
                </a:p>
              </p:txBody>
            </p:sp>
            <p:sp>
              <p:nvSpPr>
                <p:cNvPr id="3109" name="Oval 37"/>
                <p:cNvSpPr>
                  <a:spLocks noChangeArrowheads="1"/>
                </p:cNvSpPr>
                <p:nvPr userDrawn="1"/>
              </p:nvSpPr>
              <p:spPr bwMode="gray">
                <a:xfrm>
                  <a:off x="125" y="1728"/>
                  <a:ext cx="44" cy="44"/>
                </a:xfrm>
                <a:prstGeom prst="ellipse">
                  <a:avLst/>
                </a:prstGeom>
                <a:solidFill>
                  <a:schemeClr val="bg1"/>
                </a:solidFill>
                <a:ln w="9525">
                  <a:noFill/>
                  <a:round/>
                  <a:headEnd/>
                  <a:tailEnd/>
                </a:ln>
                <a:effectLst/>
              </p:spPr>
              <p:txBody>
                <a:bodyPr wrap="none" anchor="ctr"/>
                <a:lstStyle/>
                <a:p>
                  <a:endParaRPr lang="ru-RU"/>
                </a:p>
              </p:txBody>
            </p:sp>
            <p:sp>
              <p:nvSpPr>
                <p:cNvPr id="3110" name="Oval 38"/>
                <p:cNvSpPr>
                  <a:spLocks noChangeArrowheads="1"/>
                </p:cNvSpPr>
                <p:nvPr userDrawn="1"/>
              </p:nvSpPr>
              <p:spPr bwMode="gray">
                <a:xfrm>
                  <a:off x="408" y="1467"/>
                  <a:ext cx="44" cy="44"/>
                </a:xfrm>
                <a:prstGeom prst="ellipse">
                  <a:avLst/>
                </a:prstGeom>
                <a:solidFill>
                  <a:schemeClr val="bg1"/>
                </a:solidFill>
                <a:ln w="9525">
                  <a:noFill/>
                  <a:round/>
                  <a:headEnd/>
                  <a:tailEnd/>
                </a:ln>
                <a:effectLst/>
              </p:spPr>
              <p:txBody>
                <a:bodyPr wrap="none" anchor="ctr"/>
                <a:lstStyle/>
                <a:p>
                  <a:endParaRPr lang="ru-RU"/>
                </a:p>
              </p:txBody>
            </p:sp>
            <p:sp>
              <p:nvSpPr>
                <p:cNvPr id="3111" name="Oval 39"/>
                <p:cNvSpPr>
                  <a:spLocks noChangeArrowheads="1"/>
                </p:cNvSpPr>
                <p:nvPr userDrawn="1"/>
              </p:nvSpPr>
              <p:spPr bwMode="gray">
                <a:xfrm>
                  <a:off x="820" y="1329"/>
                  <a:ext cx="44" cy="44"/>
                </a:xfrm>
                <a:prstGeom prst="ellipse">
                  <a:avLst/>
                </a:prstGeom>
                <a:solidFill>
                  <a:schemeClr val="bg1"/>
                </a:solidFill>
                <a:ln w="9525">
                  <a:noFill/>
                  <a:round/>
                  <a:headEnd/>
                  <a:tailEnd/>
                </a:ln>
                <a:effectLst/>
              </p:spPr>
              <p:txBody>
                <a:bodyPr wrap="none" anchor="ctr"/>
                <a:lstStyle/>
                <a:p>
                  <a:endParaRPr lang="ru-RU"/>
                </a:p>
              </p:txBody>
            </p:sp>
            <p:sp>
              <p:nvSpPr>
                <p:cNvPr id="3112" name="Oval 40"/>
                <p:cNvSpPr>
                  <a:spLocks noChangeArrowheads="1"/>
                </p:cNvSpPr>
                <p:nvPr userDrawn="1"/>
              </p:nvSpPr>
              <p:spPr bwMode="gray">
                <a:xfrm>
                  <a:off x="118" y="2145"/>
                  <a:ext cx="44" cy="44"/>
                </a:xfrm>
                <a:prstGeom prst="ellipse">
                  <a:avLst/>
                </a:prstGeom>
                <a:solidFill>
                  <a:schemeClr val="bg1"/>
                </a:solidFill>
                <a:ln w="9525">
                  <a:noFill/>
                  <a:round/>
                  <a:headEnd/>
                  <a:tailEnd/>
                </a:ln>
                <a:effectLst/>
              </p:spPr>
              <p:txBody>
                <a:bodyPr wrap="none" anchor="ctr"/>
                <a:lstStyle/>
                <a:p>
                  <a:endParaRPr lang="ru-RU"/>
                </a:p>
              </p:txBody>
            </p:sp>
            <p:sp>
              <p:nvSpPr>
                <p:cNvPr id="3113" name="Oval 41"/>
                <p:cNvSpPr>
                  <a:spLocks noChangeArrowheads="1"/>
                </p:cNvSpPr>
                <p:nvPr userDrawn="1"/>
              </p:nvSpPr>
              <p:spPr bwMode="gray">
                <a:xfrm>
                  <a:off x="116" y="2417"/>
                  <a:ext cx="44" cy="44"/>
                </a:xfrm>
                <a:prstGeom prst="ellipse">
                  <a:avLst/>
                </a:prstGeom>
                <a:solidFill>
                  <a:schemeClr val="bg1"/>
                </a:solidFill>
                <a:ln w="9525">
                  <a:noFill/>
                  <a:round/>
                  <a:headEnd/>
                  <a:tailEnd/>
                </a:ln>
                <a:effectLst/>
              </p:spPr>
              <p:txBody>
                <a:bodyPr wrap="none" anchor="ctr"/>
                <a:lstStyle/>
                <a:p>
                  <a:endParaRPr lang="ru-RU"/>
                </a:p>
              </p:txBody>
            </p:sp>
            <p:sp>
              <p:nvSpPr>
                <p:cNvPr id="3114" name="Oval 42"/>
                <p:cNvSpPr>
                  <a:spLocks noChangeArrowheads="1"/>
                </p:cNvSpPr>
                <p:nvPr userDrawn="1"/>
              </p:nvSpPr>
              <p:spPr bwMode="gray">
                <a:xfrm>
                  <a:off x="682" y="1865"/>
                  <a:ext cx="44" cy="44"/>
                </a:xfrm>
                <a:prstGeom prst="ellipse">
                  <a:avLst/>
                </a:prstGeom>
                <a:solidFill>
                  <a:schemeClr val="bg1"/>
                </a:solidFill>
                <a:ln w="9525">
                  <a:noFill/>
                  <a:round/>
                  <a:headEnd/>
                  <a:tailEnd/>
                </a:ln>
                <a:effectLst/>
              </p:spPr>
              <p:txBody>
                <a:bodyPr wrap="none" anchor="ctr"/>
                <a:lstStyle/>
                <a:p>
                  <a:endParaRPr lang="ru-RU"/>
                </a:p>
              </p:txBody>
            </p:sp>
            <p:sp>
              <p:nvSpPr>
                <p:cNvPr id="3115" name="Oval 43"/>
                <p:cNvSpPr>
                  <a:spLocks noChangeArrowheads="1"/>
                </p:cNvSpPr>
                <p:nvPr userDrawn="1"/>
              </p:nvSpPr>
              <p:spPr bwMode="gray">
                <a:xfrm>
                  <a:off x="406" y="2147"/>
                  <a:ext cx="44" cy="44"/>
                </a:xfrm>
                <a:prstGeom prst="ellipse">
                  <a:avLst/>
                </a:prstGeom>
                <a:solidFill>
                  <a:schemeClr val="bg1"/>
                </a:solidFill>
                <a:ln w="9525">
                  <a:noFill/>
                  <a:round/>
                  <a:headEnd/>
                  <a:tailEnd/>
                </a:ln>
                <a:effectLst/>
              </p:spPr>
              <p:txBody>
                <a:bodyPr wrap="none" anchor="ctr"/>
                <a:lstStyle/>
                <a:p>
                  <a:endParaRPr lang="ru-RU"/>
                </a:p>
              </p:txBody>
            </p:sp>
            <p:sp>
              <p:nvSpPr>
                <p:cNvPr id="3116" name="Oval 44"/>
                <p:cNvSpPr>
                  <a:spLocks noChangeArrowheads="1"/>
                </p:cNvSpPr>
                <p:nvPr userDrawn="1"/>
              </p:nvSpPr>
              <p:spPr bwMode="gray">
                <a:xfrm>
                  <a:off x="404" y="2832"/>
                  <a:ext cx="44" cy="44"/>
                </a:xfrm>
                <a:prstGeom prst="ellipse">
                  <a:avLst/>
                </a:prstGeom>
                <a:solidFill>
                  <a:schemeClr val="bg1"/>
                </a:solidFill>
                <a:ln w="9525">
                  <a:noFill/>
                  <a:round/>
                  <a:headEnd/>
                  <a:tailEnd/>
                </a:ln>
                <a:effectLst/>
              </p:spPr>
              <p:txBody>
                <a:bodyPr wrap="none" anchor="ctr"/>
                <a:lstStyle/>
                <a:p>
                  <a:endParaRPr lang="ru-RU"/>
                </a:p>
              </p:txBody>
            </p:sp>
            <p:sp>
              <p:nvSpPr>
                <p:cNvPr id="3117" name="Oval 45"/>
                <p:cNvSpPr>
                  <a:spLocks noChangeArrowheads="1"/>
                </p:cNvSpPr>
                <p:nvPr userDrawn="1"/>
              </p:nvSpPr>
              <p:spPr bwMode="gray">
                <a:xfrm>
                  <a:off x="818" y="2000"/>
                  <a:ext cx="44" cy="44"/>
                </a:xfrm>
                <a:prstGeom prst="ellipse">
                  <a:avLst/>
                </a:prstGeom>
                <a:solidFill>
                  <a:schemeClr val="bg1"/>
                </a:solidFill>
                <a:ln w="9525">
                  <a:noFill/>
                  <a:round/>
                  <a:headEnd/>
                  <a:tailEnd/>
                </a:ln>
                <a:effectLst/>
              </p:spPr>
              <p:txBody>
                <a:bodyPr wrap="none" anchor="ctr"/>
                <a:lstStyle/>
                <a:p>
                  <a:endParaRPr lang="ru-RU"/>
                </a:p>
              </p:txBody>
            </p:sp>
            <p:sp>
              <p:nvSpPr>
                <p:cNvPr id="3118" name="Oval 46"/>
                <p:cNvSpPr>
                  <a:spLocks noChangeArrowheads="1"/>
                </p:cNvSpPr>
                <p:nvPr userDrawn="1"/>
              </p:nvSpPr>
              <p:spPr bwMode="gray">
                <a:xfrm>
                  <a:off x="672" y="2568"/>
                  <a:ext cx="44" cy="44"/>
                </a:xfrm>
                <a:prstGeom prst="ellipse">
                  <a:avLst/>
                </a:prstGeom>
                <a:solidFill>
                  <a:schemeClr val="bg1"/>
                </a:solidFill>
                <a:ln w="9525">
                  <a:noFill/>
                  <a:round/>
                  <a:headEnd/>
                  <a:tailEnd/>
                </a:ln>
                <a:effectLst/>
              </p:spPr>
              <p:txBody>
                <a:bodyPr wrap="none" anchor="ctr"/>
                <a:lstStyle/>
                <a:p>
                  <a:endParaRPr lang="ru-RU"/>
                </a:p>
              </p:txBody>
            </p:sp>
            <p:sp>
              <p:nvSpPr>
                <p:cNvPr id="3119" name="Oval 47"/>
                <p:cNvSpPr>
                  <a:spLocks noChangeArrowheads="1"/>
                </p:cNvSpPr>
                <p:nvPr userDrawn="1"/>
              </p:nvSpPr>
              <p:spPr bwMode="gray">
                <a:xfrm>
                  <a:off x="820" y="2706"/>
                  <a:ext cx="44" cy="44"/>
                </a:xfrm>
                <a:prstGeom prst="ellipse">
                  <a:avLst/>
                </a:prstGeom>
                <a:solidFill>
                  <a:schemeClr val="bg1"/>
                </a:solidFill>
                <a:ln w="9525">
                  <a:noFill/>
                  <a:round/>
                  <a:headEnd/>
                  <a:tailEnd/>
                </a:ln>
                <a:effectLst/>
              </p:spPr>
              <p:txBody>
                <a:bodyPr wrap="none" anchor="ctr"/>
                <a:lstStyle/>
                <a:p>
                  <a:endParaRPr lang="ru-RU"/>
                </a:p>
              </p:txBody>
            </p:sp>
          </p:grpSp>
          <p:grpSp>
            <p:nvGrpSpPr>
              <p:cNvPr id="3120" name="Group 48"/>
              <p:cNvGrpSpPr>
                <a:grpSpLocks/>
              </p:cNvGrpSpPr>
              <p:nvPr userDrawn="1"/>
            </p:nvGrpSpPr>
            <p:grpSpPr bwMode="auto">
              <a:xfrm>
                <a:off x="953" y="0"/>
                <a:ext cx="748" cy="2893"/>
                <a:chOff x="116" y="-3"/>
                <a:chExt cx="748" cy="2893"/>
              </a:xfrm>
            </p:grpSpPr>
            <p:sp>
              <p:nvSpPr>
                <p:cNvPr id="3121" name="Line 49"/>
                <p:cNvSpPr>
                  <a:spLocks noChangeShapeType="1"/>
                </p:cNvSpPr>
                <p:nvPr userDrawn="1"/>
              </p:nvSpPr>
              <p:spPr bwMode="gray">
                <a:xfrm>
                  <a:off x="144" y="0"/>
                  <a:ext cx="0" cy="2886"/>
                </a:xfrm>
                <a:prstGeom prst="line">
                  <a:avLst/>
                </a:prstGeom>
                <a:noFill/>
                <a:ln w="9525">
                  <a:solidFill>
                    <a:schemeClr val="bg1"/>
                  </a:solidFill>
                  <a:round/>
                  <a:headEnd/>
                  <a:tailEnd/>
                </a:ln>
                <a:effectLst/>
              </p:spPr>
              <p:txBody>
                <a:bodyPr/>
                <a:lstStyle/>
                <a:p>
                  <a:endParaRPr lang="ru-RU"/>
                </a:p>
              </p:txBody>
            </p:sp>
            <p:sp>
              <p:nvSpPr>
                <p:cNvPr id="3122" name="Line 50"/>
                <p:cNvSpPr>
                  <a:spLocks noChangeShapeType="1"/>
                </p:cNvSpPr>
                <p:nvPr userDrawn="1"/>
              </p:nvSpPr>
              <p:spPr bwMode="gray">
                <a:xfrm>
                  <a:off x="295" y="0"/>
                  <a:ext cx="0" cy="2886"/>
                </a:xfrm>
                <a:prstGeom prst="line">
                  <a:avLst/>
                </a:prstGeom>
                <a:noFill/>
                <a:ln w="9525">
                  <a:solidFill>
                    <a:schemeClr val="bg1"/>
                  </a:solidFill>
                  <a:round/>
                  <a:headEnd/>
                  <a:tailEnd/>
                </a:ln>
                <a:effectLst/>
              </p:spPr>
              <p:txBody>
                <a:bodyPr/>
                <a:lstStyle/>
                <a:p>
                  <a:endParaRPr lang="ru-RU"/>
                </a:p>
              </p:txBody>
            </p:sp>
            <p:sp>
              <p:nvSpPr>
                <p:cNvPr id="3123" name="Line 51"/>
                <p:cNvSpPr>
                  <a:spLocks noChangeShapeType="1"/>
                </p:cNvSpPr>
                <p:nvPr userDrawn="1"/>
              </p:nvSpPr>
              <p:spPr bwMode="gray">
                <a:xfrm>
                  <a:off x="431" y="0"/>
                  <a:ext cx="0" cy="2886"/>
                </a:xfrm>
                <a:prstGeom prst="line">
                  <a:avLst/>
                </a:prstGeom>
                <a:noFill/>
                <a:ln w="9525">
                  <a:solidFill>
                    <a:schemeClr val="bg1"/>
                  </a:solidFill>
                  <a:round/>
                  <a:headEnd/>
                  <a:tailEnd/>
                </a:ln>
                <a:effectLst/>
              </p:spPr>
              <p:txBody>
                <a:bodyPr/>
                <a:lstStyle/>
                <a:p>
                  <a:endParaRPr lang="ru-RU"/>
                </a:p>
              </p:txBody>
            </p:sp>
            <p:sp>
              <p:nvSpPr>
                <p:cNvPr id="3124" name="Line 52"/>
                <p:cNvSpPr>
                  <a:spLocks noChangeShapeType="1"/>
                </p:cNvSpPr>
                <p:nvPr userDrawn="1"/>
              </p:nvSpPr>
              <p:spPr bwMode="gray">
                <a:xfrm>
                  <a:off x="567" y="4"/>
                  <a:ext cx="0" cy="2886"/>
                </a:xfrm>
                <a:prstGeom prst="line">
                  <a:avLst/>
                </a:prstGeom>
                <a:noFill/>
                <a:ln w="9525">
                  <a:solidFill>
                    <a:schemeClr val="bg1"/>
                  </a:solidFill>
                  <a:round/>
                  <a:headEnd/>
                  <a:tailEnd/>
                </a:ln>
                <a:effectLst/>
              </p:spPr>
              <p:txBody>
                <a:bodyPr/>
                <a:lstStyle/>
                <a:p>
                  <a:endParaRPr lang="ru-RU"/>
                </a:p>
              </p:txBody>
            </p:sp>
            <p:sp>
              <p:nvSpPr>
                <p:cNvPr id="3125" name="Line 53"/>
                <p:cNvSpPr>
                  <a:spLocks noChangeShapeType="1"/>
                </p:cNvSpPr>
                <p:nvPr userDrawn="1"/>
              </p:nvSpPr>
              <p:spPr bwMode="gray">
                <a:xfrm>
                  <a:off x="703" y="4"/>
                  <a:ext cx="0" cy="2886"/>
                </a:xfrm>
                <a:prstGeom prst="line">
                  <a:avLst/>
                </a:prstGeom>
                <a:noFill/>
                <a:ln w="9525">
                  <a:solidFill>
                    <a:schemeClr val="bg1"/>
                  </a:solidFill>
                  <a:round/>
                  <a:headEnd/>
                  <a:tailEnd/>
                </a:ln>
                <a:effectLst/>
              </p:spPr>
              <p:txBody>
                <a:bodyPr/>
                <a:lstStyle/>
                <a:p>
                  <a:endParaRPr lang="ru-RU"/>
                </a:p>
              </p:txBody>
            </p:sp>
            <p:sp>
              <p:nvSpPr>
                <p:cNvPr id="3126" name="Line 54"/>
                <p:cNvSpPr>
                  <a:spLocks noChangeShapeType="1"/>
                </p:cNvSpPr>
                <p:nvPr userDrawn="1"/>
              </p:nvSpPr>
              <p:spPr bwMode="gray">
                <a:xfrm>
                  <a:off x="839" y="-3"/>
                  <a:ext cx="0" cy="2886"/>
                </a:xfrm>
                <a:prstGeom prst="line">
                  <a:avLst/>
                </a:prstGeom>
                <a:noFill/>
                <a:ln w="9525">
                  <a:solidFill>
                    <a:schemeClr val="bg1"/>
                  </a:solidFill>
                  <a:round/>
                  <a:headEnd/>
                  <a:tailEnd/>
                </a:ln>
                <a:effectLst/>
              </p:spPr>
              <p:txBody>
                <a:bodyPr/>
                <a:lstStyle/>
                <a:p>
                  <a:endParaRPr lang="ru-RU"/>
                </a:p>
              </p:txBody>
            </p:sp>
            <p:sp>
              <p:nvSpPr>
                <p:cNvPr id="3127" name="Oval 55"/>
                <p:cNvSpPr>
                  <a:spLocks noChangeArrowheads="1"/>
                </p:cNvSpPr>
                <p:nvPr userDrawn="1"/>
              </p:nvSpPr>
              <p:spPr bwMode="gray">
                <a:xfrm>
                  <a:off x="122" y="366"/>
                  <a:ext cx="44" cy="44"/>
                </a:xfrm>
                <a:prstGeom prst="ellipse">
                  <a:avLst/>
                </a:prstGeom>
                <a:solidFill>
                  <a:schemeClr val="bg1"/>
                </a:solidFill>
                <a:ln w="9525">
                  <a:noFill/>
                  <a:round/>
                  <a:headEnd/>
                  <a:tailEnd/>
                </a:ln>
                <a:effectLst/>
              </p:spPr>
              <p:txBody>
                <a:bodyPr wrap="none" anchor="ctr"/>
                <a:lstStyle/>
                <a:p>
                  <a:endParaRPr lang="ru-RU"/>
                </a:p>
              </p:txBody>
            </p:sp>
            <p:sp>
              <p:nvSpPr>
                <p:cNvPr id="3128" name="Oval 56"/>
                <p:cNvSpPr>
                  <a:spLocks noChangeArrowheads="1"/>
                </p:cNvSpPr>
                <p:nvPr userDrawn="1"/>
              </p:nvSpPr>
              <p:spPr bwMode="gray">
                <a:xfrm>
                  <a:off x="120" y="774"/>
                  <a:ext cx="44" cy="44"/>
                </a:xfrm>
                <a:prstGeom prst="ellipse">
                  <a:avLst/>
                </a:prstGeom>
                <a:solidFill>
                  <a:schemeClr val="bg1"/>
                </a:solidFill>
                <a:ln w="9525">
                  <a:noFill/>
                  <a:round/>
                  <a:headEnd/>
                  <a:tailEnd/>
                </a:ln>
                <a:effectLst/>
              </p:spPr>
              <p:txBody>
                <a:bodyPr wrap="none" anchor="ctr"/>
                <a:lstStyle/>
                <a:p>
                  <a:endParaRPr lang="ru-RU"/>
                </a:p>
              </p:txBody>
            </p:sp>
            <p:sp>
              <p:nvSpPr>
                <p:cNvPr id="3129" name="Oval 57"/>
                <p:cNvSpPr>
                  <a:spLocks noChangeArrowheads="1"/>
                </p:cNvSpPr>
                <p:nvPr userDrawn="1"/>
              </p:nvSpPr>
              <p:spPr bwMode="gray">
                <a:xfrm>
                  <a:off x="410" y="98"/>
                  <a:ext cx="44" cy="44"/>
                </a:xfrm>
                <a:prstGeom prst="ellipse">
                  <a:avLst/>
                </a:prstGeom>
                <a:solidFill>
                  <a:schemeClr val="bg1"/>
                </a:solidFill>
                <a:ln w="9525">
                  <a:noFill/>
                  <a:round/>
                  <a:headEnd/>
                  <a:tailEnd/>
                </a:ln>
                <a:effectLst/>
              </p:spPr>
              <p:txBody>
                <a:bodyPr wrap="none" anchor="ctr"/>
                <a:lstStyle/>
                <a:p>
                  <a:endParaRPr lang="ru-RU"/>
                </a:p>
              </p:txBody>
            </p:sp>
            <p:sp>
              <p:nvSpPr>
                <p:cNvPr id="3130" name="Oval 58"/>
                <p:cNvSpPr>
                  <a:spLocks noChangeArrowheads="1"/>
                </p:cNvSpPr>
                <p:nvPr userDrawn="1"/>
              </p:nvSpPr>
              <p:spPr bwMode="gray">
                <a:xfrm>
                  <a:off x="410" y="776"/>
                  <a:ext cx="44" cy="44"/>
                </a:xfrm>
                <a:prstGeom prst="ellipse">
                  <a:avLst/>
                </a:prstGeom>
                <a:solidFill>
                  <a:schemeClr val="bg1"/>
                </a:solidFill>
                <a:ln w="9525">
                  <a:noFill/>
                  <a:round/>
                  <a:headEnd/>
                  <a:tailEnd/>
                </a:ln>
                <a:effectLst/>
              </p:spPr>
              <p:txBody>
                <a:bodyPr wrap="none" anchor="ctr"/>
                <a:lstStyle/>
                <a:p>
                  <a:endParaRPr lang="ru-RU"/>
                </a:p>
              </p:txBody>
            </p:sp>
            <p:sp>
              <p:nvSpPr>
                <p:cNvPr id="3131" name="Oval 59"/>
                <p:cNvSpPr>
                  <a:spLocks noChangeArrowheads="1"/>
                </p:cNvSpPr>
                <p:nvPr userDrawn="1"/>
              </p:nvSpPr>
              <p:spPr bwMode="gray">
                <a:xfrm>
                  <a:off x="680" y="506"/>
                  <a:ext cx="44" cy="44"/>
                </a:xfrm>
                <a:prstGeom prst="ellipse">
                  <a:avLst/>
                </a:prstGeom>
                <a:solidFill>
                  <a:schemeClr val="bg1"/>
                </a:solidFill>
                <a:ln w="9525">
                  <a:noFill/>
                  <a:round/>
                  <a:headEnd/>
                  <a:tailEnd/>
                </a:ln>
                <a:effectLst/>
              </p:spPr>
              <p:txBody>
                <a:bodyPr wrap="none" anchor="ctr"/>
                <a:lstStyle/>
                <a:p>
                  <a:endParaRPr lang="ru-RU"/>
                </a:p>
              </p:txBody>
            </p:sp>
            <p:sp>
              <p:nvSpPr>
                <p:cNvPr id="3132" name="Oval 60"/>
                <p:cNvSpPr>
                  <a:spLocks noChangeArrowheads="1"/>
                </p:cNvSpPr>
                <p:nvPr userDrawn="1"/>
              </p:nvSpPr>
              <p:spPr bwMode="gray">
                <a:xfrm>
                  <a:off x="680" y="1196"/>
                  <a:ext cx="44" cy="44"/>
                </a:xfrm>
                <a:prstGeom prst="ellipse">
                  <a:avLst/>
                </a:prstGeom>
                <a:solidFill>
                  <a:schemeClr val="bg1"/>
                </a:solidFill>
                <a:ln w="9525">
                  <a:noFill/>
                  <a:round/>
                  <a:headEnd/>
                  <a:tailEnd/>
                </a:ln>
                <a:effectLst/>
              </p:spPr>
              <p:txBody>
                <a:bodyPr wrap="none" anchor="ctr"/>
                <a:lstStyle/>
                <a:p>
                  <a:endParaRPr lang="ru-RU"/>
                </a:p>
              </p:txBody>
            </p:sp>
            <p:sp>
              <p:nvSpPr>
                <p:cNvPr id="3133" name="Oval 61"/>
                <p:cNvSpPr>
                  <a:spLocks noChangeArrowheads="1"/>
                </p:cNvSpPr>
                <p:nvPr userDrawn="1"/>
              </p:nvSpPr>
              <p:spPr bwMode="gray">
                <a:xfrm>
                  <a:off x="816" y="642"/>
                  <a:ext cx="44" cy="44"/>
                </a:xfrm>
                <a:prstGeom prst="ellipse">
                  <a:avLst/>
                </a:prstGeom>
                <a:solidFill>
                  <a:schemeClr val="bg1"/>
                </a:solidFill>
                <a:ln w="9525">
                  <a:noFill/>
                  <a:round/>
                  <a:headEnd/>
                  <a:tailEnd/>
                </a:ln>
                <a:effectLst/>
              </p:spPr>
              <p:txBody>
                <a:bodyPr wrap="none" anchor="ctr"/>
                <a:lstStyle/>
                <a:p>
                  <a:endParaRPr lang="ru-RU"/>
                </a:p>
              </p:txBody>
            </p:sp>
            <p:sp>
              <p:nvSpPr>
                <p:cNvPr id="3134" name="Oval 62"/>
                <p:cNvSpPr>
                  <a:spLocks noChangeArrowheads="1"/>
                </p:cNvSpPr>
                <p:nvPr userDrawn="1"/>
              </p:nvSpPr>
              <p:spPr bwMode="gray">
                <a:xfrm>
                  <a:off x="122" y="1062"/>
                  <a:ext cx="44" cy="44"/>
                </a:xfrm>
                <a:prstGeom prst="ellipse">
                  <a:avLst/>
                </a:prstGeom>
                <a:solidFill>
                  <a:schemeClr val="bg1"/>
                </a:solidFill>
                <a:ln w="9525">
                  <a:noFill/>
                  <a:round/>
                  <a:headEnd/>
                  <a:tailEnd/>
                </a:ln>
                <a:effectLst/>
              </p:spPr>
              <p:txBody>
                <a:bodyPr wrap="none" anchor="ctr"/>
                <a:lstStyle/>
                <a:p>
                  <a:endParaRPr lang="ru-RU"/>
                </a:p>
              </p:txBody>
            </p:sp>
            <p:sp>
              <p:nvSpPr>
                <p:cNvPr id="3135" name="Oval 63"/>
                <p:cNvSpPr>
                  <a:spLocks noChangeArrowheads="1"/>
                </p:cNvSpPr>
                <p:nvPr userDrawn="1"/>
              </p:nvSpPr>
              <p:spPr bwMode="gray">
                <a:xfrm>
                  <a:off x="120" y="1451"/>
                  <a:ext cx="44" cy="44"/>
                </a:xfrm>
                <a:prstGeom prst="ellipse">
                  <a:avLst/>
                </a:prstGeom>
                <a:solidFill>
                  <a:schemeClr val="bg1"/>
                </a:solidFill>
                <a:ln w="9525">
                  <a:noFill/>
                  <a:round/>
                  <a:headEnd/>
                  <a:tailEnd/>
                </a:ln>
                <a:effectLst/>
              </p:spPr>
              <p:txBody>
                <a:bodyPr wrap="none" anchor="ctr"/>
                <a:lstStyle/>
                <a:p>
                  <a:endParaRPr lang="ru-RU"/>
                </a:p>
              </p:txBody>
            </p:sp>
            <p:sp>
              <p:nvSpPr>
                <p:cNvPr id="3136" name="Oval 64"/>
                <p:cNvSpPr>
                  <a:spLocks noChangeArrowheads="1"/>
                </p:cNvSpPr>
                <p:nvPr userDrawn="1"/>
              </p:nvSpPr>
              <p:spPr bwMode="gray">
                <a:xfrm>
                  <a:off x="125" y="1728"/>
                  <a:ext cx="44" cy="44"/>
                </a:xfrm>
                <a:prstGeom prst="ellipse">
                  <a:avLst/>
                </a:prstGeom>
                <a:solidFill>
                  <a:schemeClr val="bg1"/>
                </a:solidFill>
                <a:ln w="9525">
                  <a:noFill/>
                  <a:round/>
                  <a:headEnd/>
                  <a:tailEnd/>
                </a:ln>
                <a:effectLst/>
              </p:spPr>
              <p:txBody>
                <a:bodyPr wrap="none" anchor="ctr"/>
                <a:lstStyle/>
                <a:p>
                  <a:endParaRPr lang="ru-RU"/>
                </a:p>
              </p:txBody>
            </p:sp>
            <p:sp>
              <p:nvSpPr>
                <p:cNvPr id="3137" name="Oval 65"/>
                <p:cNvSpPr>
                  <a:spLocks noChangeArrowheads="1"/>
                </p:cNvSpPr>
                <p:nvPr userDrawn="1"/>
              </p:nvSpPr>
              <p:spPr bwMode="gray">
                <a:xfrm>
                  <a:off x="408" y="1467"/>
                  <a:ext cx="44" cy="44"/>
                </a:xfrm>
                <a:prstGeom prst="ellipse">
                  <a:avLst/>
                </a:prstGeom>
                <a:solidFill>
                  <a:schemeClr val="bg1"/>
                </a:solidFill>
                <a:ln w="9525">
                  <a:noFill/>
                  <a:round/>
                  <a:headEnd/>
                  <a:tailEnd/>
                </a:ln>
                <a:effectLst/>
              </p:spPr>
              <p:txBody>
                <a:bodyPr wrap="none" anchor="ctr"/>
                <a:lstStyle/>
                <a:p>
                  <a:endParaRPr lang="ru-RU"/>
                </a:p>
              </p:txBody>
            </p:sp>
            <p:sp>
              <p:nvSpPr>
                <p:cNvPr id="3138" name="Oval 66"/>
                <p:cNvSpPr>
                  <a:spLocks noChangeArrowheads="1"/>
                </p:cNvSpPr>
                <p:nvPr userDrawn="1"/>
              </p:nvSpPr>
              <p:spPr bwMode="gray">
                <a:xfrm>
                  <a:off x="820" y="1329"/>
                  <a:ext cx="44" cy="44"/>
                </a:xfrm>
                <a:prstGeom prst="ellipse">
                  <a:avLst/>
                </a:prstGeom>
                <a:solidFill>
                  <a:schemeClr val="bg1"/>
                </a:solidFill>
                <a:ln w="9525">
                  <a:noFill/>
                  <a:round/>
                  <a:headEnd/>
                  <a:tailEnd/>
                </a:ln>
                <a:effectLst/>
              </p:spPr>
              <p:txBody>
                <a:bodyPr wrap="none" anchor="ctr"/>
                <a:lstStyle/>
                <a:p>
                  <a:endParaRPr lang="ru-RU"/>
                </a:p>
              </p:txBody>
            </p:sp>
            <p:sp>
              <p:nvSpPr>
                <p:cNvPr id="3139" name="Oval 67"/>
                <p:cNvSpPr>
                  <a:spLocks noChangeArrowheads="1"/>
                </p:cNvSpPr>
                <p:nvPr userDrawn="1"/>
              </p:nvSpPr>
              <p:spPr bwMode="gray">
                <a:xfrm>
                  <a:off x="118" y="2145"/>
                  <a:ext cx="44" cy="44"/>
                </a:xfrm>
                <a:prstGeom prst="ellipse">
                  <a:avLst/>
                </a:prstGeom>
                <a:solidFill>
                  <a:schemeClr val="bg1"/>
                </a:solidFill>
                <a:ln w="9525">
                  <a:noFill/>
                  <a:round/>
                  <a:headEnd/>
                  <a:tailEnd/>
                </a:ln>
                <a:effectLst/>
              </p:spPr>
              <p:txBody>
                <a:bodyPr wrap="none" anchor="ctr"/>
                <a:lstStyle/>
                <a:p>
                  <a:endParaRPr lang="ru-RU"/>
                </a:p>
              </p:txBody>
            </p:sp>
            <p:sp>
              <p:nvSpPr>
                <p:cNvPr id="3140" name="Oval 68"/>
                <p:cNvSpPr>
                  <a:spLocks noChangeArrowheads="1"/>
                </p:cNvSpPr>
                <p:nvPr userDrawn="1"/>
              </p:nvSpPr>
              <p:spPr bwMode="gray">
                <a:xfrm>
                  <a:off x="116" y="2417"/>
                  <a:ext cx="44" cy="44"/>
                </a:xfrm>
                <a:prstGeom prst="ellipse">
                  <a:avLst/>
                </a:prstGeom>
                <a:solidFill>
                  <a:schemeClr val="bg1"/>
                </a:solidFill>
                <a:ln w="9525">
                  <a:noFill/>
                  <a:round/>
                  <a:headEnd/>
                  <a:tailEnd/>
                </a:ln>
                <a:effectLst/>
              </p:spPr>
              <p:txBody>
                <a:bodyPr wrap="none" anchor="ctr"/>
                <a:lstStyle/>
                <a:p>
                  <a:endParaRPr lang="ru-RU"/>
                </a:p>
              </p:txBody>
            </p:sp>
            <p:sp>
              <p:nvSpPr>
                <p:cNvPr id="3141" name="Oval 69"/>
                <p:cNvSpPr>
                  <a:spLocks noChangeArrowheads="1"/>
                </p:cNvSpPr>
                <p:nvPr userDrawn="1"/>
              </p:nvSpPr>
              <p:spPr bwMode="gray">
                <a:xfrm>
                  <a:off x="682" y="1865"/>
                  <a:ext cx="44" cy="44"/>
                </a:xfrm>
                <a:prstGeom prst="ellipse">
                  <a:avLst/>
                </a:prstGeom>
                <a:solidFill>
                  <a:schemeClr val="bg1"/>
                </a:solidFill>
                <a:ln w="9525">
                  <a:noFill/>
                  <a:round/>
                  <a:headEnd/>
                  <a:tailEnd/>
                </a:ln>
                <a:effectLst/>
              </p:spPr>
              <p:txBody>
                <a:bodyPr wrap="none" anchor="ctr"/>
                <a:lstStyle/>
                <a:p>
                  <a:endParaRPr lang="ru-RU"/>
                </a:p>
              </p:txBody>
            </p:sp>
            <p:sp>
              <p:nvSpPr>
                <p:cNvPr id="3142" name="Oval 70"/>
                <p:cNvSpPr>
                  <a:spLocks noChangeArrowheads="1"/>
                </p:cNvSpPr>
                <p:nvPr userDrawn="1"/>
              </p:nvSpPr>
              <p:spPr bwMode="gray">
                <a:xfrm>
                  <a:off x="406" y="2147"/>
                  <a:ext cx="44" cy="44"/>
                </a:xfrm>
                <a:prstGeom prst="ellipse">
                  <a:avLst/>
                </a:prstGeom>
                <a:solidFill>
                  <a:schemeClr val="bg1"/>
                </a:solidFill>
                <a:ln w="9525">
                  <a:noFill/>
                  <a:round/>
                  <a:headEnd/>
                  <a:tailEnd/>
                </a:ln>
                <a:effectLst/>
              </p:spPr>
              <p:txBody>
                <a:bodyPr wrap="none" anchor="ctr"/>
                <a:lstStyle/>
                <a:p>
                  <a:endParaRPr lang="ru-RU"/>
                </a:p>
              </p:txBody>
            </p:sp>
            <p:sp>
              <p:nvSpPr>
                <p:cNvPr id="3143" name="Oval 71"/>
                <p:cNvSpPr>
                  <a:spLocks noChangeArrowheads="1"/>
                </p:cNvSpPr>
                <p:nvPr userDrawn="1"/>
              </p:nvSpPr>
              <p:spPr bwMode="gray">
                <a:xfrm>
                  <a:off x="404" y="2832"/>
                  <a:ext cx="44" cy="44"/>
                </a:xfrm>
                <a:prstGeom prst="ellipse">
                  <a:avLst/>
                </a:prstGeom>
                <a:solidFill>
                  <a:schemeClr val="bg1"/>
                </a:solidFill>
                <a:ln w="9525">
                  <a:noFill/>
                  <a:round/>
                  <a:headEnd/>
                  <a:tailEnd/>
                </a:ln>
                <a:effectLst/>
              </p:spPr>
              <p:txBody>
                <a:bodyPr wrap="none" anchor="ctr"/>
                <a:lstStyle/>
                <a:p>
                  <a:endParaRPr lang="ru-RU"/>
                </a:p>
              </p:txBody>
            </p:sp>
            <p:sp>
              <p:nvSpPr>
                <p:cNvPr id="3144" name="Oval 72"/>
                <p:cNvSpPr>
                  <a:spLocks noChangeArrowheads="1"/>
                </p:cNvSpPr>
                <p:nvPr userDrawn="1"/>
              </p:nvSpPr>
              <p:spPr bwMode="gray">
                <a:xfrm>
                  <a:off x="818" y="2000"/>
                  <a:ext cx="44" cy="44"/>
                </a:xfrm>
                <a:prstGeom prst="ellipse">
                  <a:avLst/>
                </a:prstGeom>
                <a:solidFill>
                  <a:schemeClr val="bg1"/>
                </a:solidFill>
                <a:ln w="9525">
                  <a:noFill/>
                  <a:round/>
                  <a:headEnd/>
                  <a:tailEnd/>
                </a:ln>
                <a:effectLst/>
              </p:spPr>
              <p:txBody>
                <a:bodyPr wrap="none" anchor="ctr"/>
                <a:lstStyle/>
                <a:p>
                  <a:endParaRPr lang="ru-RU"/>
                </a:p>
              </p:txBody>
            </p:sp>
            <p:sp>
              <p:nvSpPr>
                <p:cNvPr id="3145" name="Oval 73"/>
                <p:cNvSpPr>
                  <a:spLocks noChangeArrowheads="1"/>
                </p:cNvSpPr>
                <p:nvPr userDrawn="1"/>
              </p:nvSpPr>
              <p:spPr bwMode="gray">
                <a:xfrm>
                  <a:off x="672" y="2568"/>
                  <a:ext cx="44" cy="44"/>
                </a:xfrm>
                <a:prstGeom prst="ellipse">
                  <a:avLst/>
                </a:prstGeom>
                <a:solidFill>
                  <a:schemeClr val="bg1"/>
                </a:solidFill>
                <a:ln w="9525">
                  <a:noFill/>
                  <a:round/>
                  <a:headEnd/>
                  <a:tailEnd/>
                </a:ln>
                <a:effectLst/>
              </p:spPr>
              <p:txBody>
                <a:bodyPr wrap="none" anchor="ctr"/>
                <a:lstStyle/>
                <a:p>
                  <a:endParaRPr lang="ru-RU"/>
                </a:p>
              </p:txBody>
            </p:sp>
            <p:sp>
              <p:nvSpPr>
                <p:cNvPr id="3146" name="Oval 74"/>
                <p:cNvSpPr>
                  <a:spLocks noChangeArrowheads="1"/>
                </p:cNvSpPr>
                <p:nvPr userDrawn="1"/>
              </p:nvSpPr>
              <p:spPr bwMode="gray">
                <a:xfrm>
                  <a:off x="820" y="2706"/>
                  <a:ext cx="44" cy="44"/>
                </a:xfrm>
                <a:prstGeom prst="ellipse">
                  <a:avLst/>
                </a:prstGeom>
                <a:solidFill>
                  <a:schemeClr val="bg1"/>
                </a:solidFill>
                <a:ln w="9525">
                  <a:noFill/>
                  <a:round/>
                  <a:headEnd/>
                  <a:tailEnd/>
                </a:ln>
                <a:effectLst/>
              </p:spPr>
              <p:txBody>
                <a:bodyPr wrap="none" anchor="ctr"/>
                <a:lstStyle/>
                <a:p>
                  <a:endParaRPr lang="ru-RU"/>
                </a:p>
              </p:txBody>
            </p:sp>
          </p:grpSp>
        </p:grpSp>
        <p:grpSp>
          <p:nvGrpSpPr>
            <p:cNvPr id="3147" name="Group 75"/>
            <p:cNvGrpSpPr>
              <a:grpSpLocks/>
            </p:cNvGrpSpPr>
            <p:nvPr/>
          </p:nvGrpSpPr>
          <p:grpSpPr bwMode="auto">
            <a:xfrm>
              <a:off x="1791" y="1406"/>
              <a:ext cx="1585" cy="2896"/>
              <a:chOff x="116" y="-3"/>
              <a:chExt cx="1585" cy="2896"/>
            </a:xfrm>
          </p:grpSpPr>
          <p:grpSp>
            <p:nvGrpSpPr>
              <p:cNvPr id="3148" name="Group 76"/>
              <p:cNvGrpSpPr>
                <a:grpSpLocks/>
              </p:cNvGrpSpPr>
              <p:nvPr userDrawn="1"/>
            </p:nvGrpSpPr>
            <p:grpSpPr bwMode="auto">
              <a:xfrm>
                <a:off x="116" y="-3"/>
                <a:ext cx="748" cy="2893"/>
                <a:chOff x="116" y="-3"/>
                <a:chExt cx="748" cy="2893"/>
              </a:xfrm>
            </p:grpSpPr>
            <p:sp>
              <p:nvSpPr>
                <p:cNvPr id="3149" name="Line 77"/>
                <p:cNvSpPr>
                  <a:spLocks noChangeShapeType="1"/>
                </p:cNvSpPr>
                <p:nvPr userDrawn="1"/>
              </p:nvSpPr>
              <p:spPr bwMode="gray">
                <a:xfrm>
                  <a:off x="144" y="0"/>
                  <a:ext cx="0" cy="2886"/>
                </a:xfrm>
                <a:prstGeom prst="line">
                  <a:avLst/>
                </a:prstGeom>
                <a:noFill/>
                <a:ln w="9525">
                  <a:solidFill>
                    <a:schemeClr val="bg1"/>
                  </a:solidFill>
                  <a:round/>
                  <a:headEnd/>
                  <a:tailEnd/>
                </a:ln>
                <a:effectLst/>
              </p:spPr>
              <p:txBody>
                <a:bodyPr/>
                <a:lstStyle/>
                <a:p>
                  <a:endParaRPr lang="ru-RU"/>
                </a:p>
              </p:txBody>
            </p:sp>
            <p:sp>
              <p:nvSpPr>
                <p:cNvPr id="3150" name="Line 78"/>
                <p:cNvSpPr>
                  <a:spLocks noChangeShapeType="1"/>
                </p:cNvSpPr>
                <p:nvPr userDrawn="1"/>
              </p:nvSpPr>
              <p:spPr bwMode="gray">
                <a:xfrm>
                  <a:off x="295" y="0"/>
                  <a:ext cx="0" cy="2886"/>
                </a:xfrm>
                <a:prstGeom prst="line">
                  <a:avLst/>
                </a:prstGeom>
                <a:noFill/>
                <a:ln w="9525">
                  <a:solidFill>
                    <a:schemeClr val="bg1"/>
                  </a:solidFill>
                  <a:round/>
                  <a:headEnd/>
                  <a:tailEnd/>
                </a:ln>
                <a:effectLst/>
              </p:spPr>
              <p:txBody>
                <a:bodyPr/>
                <a:lstStyle/>
                <a:p>
                  <a:endParaRPr lang="ru-RU"/>
                </a:p>
              </p:txBody>
            </p:sp>
            <p:sp>
              <p:nvSpPr>
                <p:cNvPr id="3151" name="Line 79"/>
                <p:cNvSpPr>
                  <a:spLocks noChangeShapeType="1"/>
                </p:cNvSpPr>
                <p:nvPr userDrawn="1"/>
              </p:nvSpPr>
              <p:spPr bwMode="gray">
                <a:xfrm>
                  <a:off x="431" y="0"/>
                  <a:ext cx="0" cy="2886"/>
                </a:xfrm>
                <a:prstGeom prst="line">
                  <a:avLst/>
                </a:prstGeom>
                <a:noFill/>
                <a:ln w="9525">
                  <a:solidFill>
                    <a:schemeClr val="bg1"/>
                  </a:solidFill>
                  <a:round/>
                  <a:headEnd/>
                  <a:tailEnd/>
                </a:ln>
                <a:effectLst/>
              </p:spPr>
              <p:txBody>
                <a:bodyPr/>
                <a:lstStyle/>
                <a:p>
                  <a:endParaRPr lang="ru-RU"/>
                </a:p>
              </p:txBody>
            </p:sp>
            <p:sp>
              <p:nvSpPr>
                <p:cNvPr id="3152" name="Line 80"/>
                <p:cNvSpPr>
                  <a:spLocks noChangeShapeType="1"/>
                </p:cNvSpPr>
                <p:nvPr userDrawn="1"/>
              </p:nvSpPr>
              <p:spPr bwMode="gray">
                <a:xfrm>
                  <a:off x="567" y="4"/>
                  <a:ext cx="0" cy="2886"/>
                </a:xfrm>
                <a:prstGeom prst="line">
                  <a:avLst/>
                </a:prstGeom>
                <a:noFill/>
                <a:ln w="9525">
                  <a:solidFill>
                    <a:schemeClr val="bg1"/>
                  </a:solidFill>
                  <a:round/>
                  <a:headEnd/>
                  <a:tailEnd/>
                </a:ln>
                <a:effectLst/>
              </p:spPr>
              <p:txBody>
                <a:bodyPr/>
                <a:lstStyle/>
                <a:p>
                  <a:endParaRPr lang="ru-RU"/>
                </a:p>
              </p:txBody>
            </p:sp>
            <p:sp>
              <p:nvSpPr>
                <p:cNvPr id="3153" name="Line 81"/>
                <p:cNvSpPr>
                  <a:spLocks noChangeShapeType="1"/>
                </p:cNvSpPr>
                <p:nvPr userDrawn="1"/>
              </p:nvSpPr>
              <p:spPr bwMode="gray">
                <a:xfrm>
                  <a:off x="703" y="4"/>
                  <a:ext cx="0" cy="2886"/>
                </a:xfrm>
                <a:prstGeom prst="line">
                  <a:avLst/>
                </a:prstGeom>
                <a:noFill/>
                <a:ln w="9525">
                  <a:solidFill>
                    <a:schemeClr val="bg1"/>
                  </a:solidFill>
                  <a:round/>
                  <a:headEnd/>
                  <a:tailEnd/>
                </a:ln>
                <a:effectLst/>
              </p:spPr>
              <p:txBody>
                <a:bodyPr/>
                <a:lstStyle/>
                <a:p>
                  <a:endParaRPr lang="ru-RU"/>
                </a:p>
              </p:txBody>
            </p:sp>
            <p:sp>
              <p:nvSpPr>
                <p:cNvPr id="3154" name="Line 82"/>
                <p:cNvSpPr>
                  <a:spLocks noChangeShapeType="1"/>
                </p:cNvSpPr>
                <p:nvPr userDrawn="1"/>
              </p:nvSpPr>
              <p:spPr bwMode="gray">
                <a:xfrm>
                  <a:off x="839" y="-3"/>
                  <a:ext cx="0" cy="2886"/>
                </a:xfrm>
                <a:prstGeom prst="line">
                  <a:avLst/>
                </a:prstGeom>
                <a:noFill/>
                <a:ln w="9525">
                  <a:solidFill>
                    <a:schemeClr val="bg1"/>
                  </a:solidFill>
                  <a:round/>
                  <a:headEnd/>
                  <a:tailEnd/>
                </a:ln>
                <a:effectLst/>
              </p:spPr>
              <p:txBody>
                <a:bodyPr/>
                <a:lstStyle/>
                <a:p>
                  <a:endParaRPr lang="ru-RU"/>
                </a:p>
              </p:txBody>
            </p:sp>
            <p:sp>
              <p:nvSpPr>
                <p:cNvPr id="3155" name="Oval 83"/>
                <p:cNvSpPr>
                  <a:spLocks noChangeArrowheads="1"/>
                </p:cNvSpPr>
                <p:nvPr userDrawn="1"/>
              </p:nvSpPr>
              <p:spPr bwMode="gray">
                <a:xfrm>
                  <a:off x="122" y="366"/>
                  <a:ext cx="44" cy="44"/>
                </a:xfrm>
                <a:prstGeom prst="ellipse">
                  <a:avLst/>
                </a:prstGeom>
                <a:solidFill>
                  <a:schemeClr val="bg1"/>
                </a:solidFill>
                <a:ln w="9525">
                  <a:noFill/>
                  <a:round/>
                  <a:headEnd/>
                  <a:tailEnd/>
                </a:ln>
                <a:effectLst/>
              </p:spPr>
              <p:txBody>
                <a:bodyPr wrap="none" anchor="ctr"/>
                <a:lstStyle/>
                <a:p>
                  <a:endParaRPr lang="ru-RU"/>
                </a:p>
              </p:txBody>
            </p:sp>
            <p:sp>
              <p:nvSpPr>
                <p:cNvPr id="3156" name="Oval 84"/>
                <p:cNvSpPr>
                  <a:spLocks noChangeArrowheads="1"/>
                </p:cNvSpPr>
                <p:nvPr userDrawn="1"/>
              </p:nvSpPr>
              <p:spPr bwMode="gray">
                <a:xfrm>
                  <a:off x="120" y="774"/>
                  <a:ext cx="44" cy="44"/>
                </a:xfrm>
                <a:prstGeom prst="ellipse">
                  <a:avLst/>
                </a:prstGeom>
                <a:solidFill>
                  <a:schemeClr val="bg1"/>
                </a:solidFill>
                <a:ln w="9525">
                  <a:noFill/>
                  <a:round/>
                  <a:headEnd/>
                  <a:tailEnd/>
                </a:ln>
                <a:effectLst/>
              </p:spPr>
              <p:txBody>
                <a:bodyPr wrap="none" anchor="ctr"/>
                <a:lstStyle/>
                <a:p>
                  <a:endParaRPr lang="ru-RU"/>
                </a:p>
              </p:txBody>
            </p:sp>
            <p:sp>
              <p:nvSpPr>
                <p:cNvPr id="3157" name="Oval 85"/>
                <p:cNvSpPr>
                  <a:spLocks noChangeArrowheads="1"/>
                </p:cNvSpPr>
                <p:nvPr userDrawn="1"/>
              </p:nvSpPr>
              <p:spPr bwMode="gray">
                <a:xfrm>
                  <a:off x="410" y="98"/>
                  <a:ext cx="44" cy="44"/>
                </a:xfrm>
                <a:prstGeom prst="ellipse">
                  <a:avLst/>
                </a:prstGeom>
                <a:solidFill>
                  <a:schemeClr val="bg1"/>
                </a:solidFill>
                <a:ln w="9525">
                  <a:noFill/>
                  <a:round/>
                  <a:headEnd/>
                  <a:tailEnd/>
                </a:ln>
                <a:effectLst/>
              </p:spPr>
              <p:txBody>
                <a:bodyPr wrap="none" anchor="ctr"/>
                <a:lstStyle/>
                <a:p>
                  <a:endParaRPr lang="ru-RU"/>
                </a:p>
              </p:txBody>
            </p:sp>
            <p:sp>
              <p:nvSpPr>
                <p:cNvPr id="3158" name="Oval 86"/>
                <p:cNvSpPr>
                  <a:spLocks noChangeArrowheads="1"/>
                </p:cNvSpPr>
                <p:nvPr userDrawn="1"/>
              </p:nvSpPr>
              <p:spPr bwMode="gray">
                <a:xfrm>
                  <a:off x="410" y="776"/>
                  <a:ext cx="44" cy="44"/>
                </a:xfrm>
                <a:prstGeom prst="ellipse">
                  <a:avLst/>
                </a:prstGeom>
                <a:solidFill>
                  <a:schemeClr val="bg1"/>
                </a:solidFill>
                <a:ln w="9525">
                  <a:noFill/>
                  <a:round/>
                  <a:headEnd/>
                  <a:tailEnd/>
                </a:ln>
                <a:effectLst/>
              </p:spPr>
              <p:txBody>
                <a:bodyPr wrap="none" anchor="ctr"/>
                <a:lstStyle/>
                <a:p>
                  <a:endParaRPr lang="ru-RU"/>
                </a:p>
              </p:txBody>
            </p:sp>
            <p:sp>
              <p:nvSpPr>
                <p:cNvPr id="3159" name="Oval 87"/>
                <p:cNvSpPr>
                  <a:spLocks noChangeArrowheads="1"/>
                </p:cNvSpPr>
                <p:nvPr userDrawn="1"/>
              </p:nvSpPr>
              <p:spPr bwMode="gray">
                <a:xfrm>
                  <a:off x="680" y="506"/>
                  <a:ext cx="44" cy="44"/>
                </a:xfrm>
                <a:prstGeom prst="ellipse">
                  <a:avLst/>
                </a:prstGeom>
                <a:solidFill>
                  <a:schemeClr val="bg1"/>
                </a:solidFill>
                <a:ln w="9525">
                  <a:noFill/>
                  <a:round/>
                  <a:headEnd/>
                  <a:tailEnd/>
                </a:ln>
                <a:effectLst/>
              </p:spPr>
              <p:txBody>
                <a:bodyPr wrap="none" anchor="ctr"/>
                <a:lstStyle/>
                <a:p>
                  <a:endParaRPr lang="ru-RU"/>
                </a:p>
              </p:txBody>
            </p:sp>
            <p:sp>
              <p:nvSpPr>
                <p:cNvPr id="3160" name="Oval 88"/>
                <p:cNvSpPr>
                  <a:spLocks noChangeArrowheads="1"/>
                </p:cNvSpPr>
                <p:nvPr userDrawn="1"/>
              </p:nvSpPr>
              <p:spPr bwMode="gray">
                <a:xfrm>
                  <a:off x="680" y="1196"/>
                  <a:ext cx="44" cy="44"/>
                </a:xfrm>
                <a:prstGeom prst="ellipse">
                  <a:avLst/>
                </a:prstGeom>
                <a:solidFill>
                  <a:schemeClr val="bg1"/>
                </a:solidFill>
                <a:ln w="9525">
                  <a:noFill/>
                  <a:round/>
                  <a:headEnd/>
                  <a:tailEnd/>
                </a:ln>
                <a:effectLst/>
              </p:spPr>
              <p:txBody>
                <a:bodyPr wrap="none" anchor="ctr"/>
                <a:lstStyle/>
                <a:p>
                  <a:endParaRPr lang="ru-RU"/>
                </a:p>
              </p:txBody>
            </p:sp>
            <p:sp>
              <p:nvSpPr>
                <p:cNvPr id="3161" name="Oval 89"/>
                <p:cNvSpPr>
                  <a:spLocks noChangeArrowheads="1"/>
                </p:cNvSpPr>
                <p:nvPr userDrawn="1"/>
              </p:nvSpPr>
              <p:spPr bwMode="gray">
                <a:xfrm>
                  <a:off x="816" y="642"/>
                  <a:ext cx="44" cy="44"/>
                </a:xfrm>
                <a:prstGeom prst="ellipse">
                  <a:avLst/>
                </a:prstGeom>
                <a:solidFill>
                  <a:schemeClr val="bg1"/>
                </a:solidFill>
                <a:ln w="9525">
                  <a:noFill/>
                  <a:round/>
                  <a:headEnd/>
                  <a:tailEnd/>
                </a:ln>
                <a:effectLst/>
              </p:spPr>
              <p:txBody>
                <a:bodyPr wrap="none" anchor="ctr"/>
                <a:lstStyle/>
                <a:p>
                  <a:endParaRPr lang="ru-RU"/>
                </a:p>
              </p:txBody>
            </p:sp>
            <p:sp>
              <p:nvSpPr>
                <p:cNvPr id="3162" name="Oval 90"/>
                <p:cNvSpPr>
                  <a:spLocks noChangeArrowheads="1"/>
                </p:cNvSpPr>
                <p:nvPr userDrawn="1"/>
              </p:nvSpPr>
              <p:spPr bwMode="gray">
                <a:xfrm>
                  <a:off x="122" y="1062"/>
                  <a:ext cx="44" cy="44"/>
                </a:xfrm>
                <a:prstGeom prst="ellipse">
                  <a:avLst/>
                </a:prstGeom>
                <a:solidFill>
                  <a:schemeClr val="bg1"/>
                </a:solidFill>
                <a:ln w="9525">
                  <a:noFill/>
                  <a:round/>
                  <a:headEnd/>
                  <a:tailEnd/>
                </a:ln>
                <a:effectLst/>
              </p:spPr>
              <p:txBody>
                <a:bodyPr wrap="none" anchor="ctr"/>
                <a:lstStyle/>
                <a:p>
                  <a:endParaRPr lang="ru-RU"/>
                </a:p>
              </p:txBody>
            </p:sp>
            <p:sp>
              <p:nvSpPr>
                <p:cNvPr id="3163" name="Oval 91"/>
                <p:cNvSpPr>
                  <a:spLocks noChangeArrowheads="1"/>
                </p:cNvSpPr>
                <p:nvPr userDrawn="1"/>
              </p:nvSpPr>
              <p:spPr bwMode="gray">
                <a:xfrm>
                  <a:off x="120" y="1451"/>
                  <a:ext cx="44" cy="44"/>
                </a:xfrm>
                <a:prstGeom prst="ellipse">
                  <a:avLst/>
                </a:prstGeom>
                <a:solidFill>
                  <a:schemeClr val="bg1"/>
                </a:solidFill>
                <a:ln w="9525">
                  <a:noFill/>
                  <a:round/>
                  <a:headEnd/>
                  <a:tailEnd/>
                </a:ln>
                <a:effectLst/>
              </p:spPr>
              <p:txBody>
                <a:bodyPr wrap="none" anchor="ctr"/>
                <a:lstStyle/>
                <a:p>
                  <a:endParaRPr lang="ru-RU"/>
                </a:p>
              </p:txBody>
            </p:sp>
            <p:sp>
              <p:nvSpPr>
                <p:cNvPr id="3164" name="Oval 92"/>
                <p:cNvSpPr>
                  <a:spLocks noChangeArrowheads="1"/>
                </p:cNvSpPr>
                <p:nvPr userDrawn="1"/>
              </p:nvSpPr>
              <p:spPr bwMode="gray">
                <a:xfrm>
                  <a:off x="125" y="1728"/>
                  <a:ext cx="44" cy="44"/>
                </a:xfrm>
                <a:prstGeom prst="ellipse">
                  <a:avLst/>
                </a:prstGeom>
                <a:solidFill>
                  <a:schemeClr val="bg1"/>
                </a:solidFill>
                <a:ln w="9525">
                  <a:noFill/>
                  <a:round/>
                  <a:headEnd/>
                  <a:tailEnd/>
                </a:ln>
                <a:effectLst/>
              </p:spPr>
              <p:txBody>
                <a:bodyPr wrap="none" anchor="ctr"/>
                <a:lstStyle/>
                <a:p>
                  <a:endParaRPr lang="ru-RU"/>
                </a:p>
              </p:txBody>
            </p:sp>
            <p:sp>
              <p:nvSpPr>
                <p:cNvPr id="3165" name="Oval 93"/>
                <p:cNvSpPr>
                  <a:spLocks noChangeArrowheads="1"/>
                </p:cNvSpPr>
                <p:nvPr userDrawn="1"/>
              </p:nvSpPr>
              <p:spPr bwMode="gray">
                <a:xfrm>
                  <a:off x="408" y="1467"/>
                  <a:ext cx="44" cy="44"/>
                </a:xfrm>
                <a:prstGeom prst="ellipse">
                  <a:avLst/>
                </a:prstGeom>
                <a:solidFill>
                  <a:schemeClr val="bg1"/>
                </a:solidFill>
                <a:ln w="9525">
                  <a:noFill/>
                  <a:round/>
                  <a:headEnd/>
                  <a:tailEnd/>
                </a:ln>
                <a:effectLst/>
              </p:spPr>
              <p:txBody>
                <a:bodyPr wrap="none" anchor="ctr"/>
                <a:lstStyle/>
                <a:p>
                  <a:endParaRPr lang="ru-RU"/>
                </a:p>
              </p:txBody>
            </p:sp>
            <p:sp>
              <p:nvSpPr>
                <p:cNvPr id="3166" name="Oval 94"/>
                <p:cNvSpPr>
                  <a:spLocks noChangeArrowheads="1"/>
                </p:cNvSpPr>
                <p:nvPr userDrawn="1"/>
              </p:nvSpPr>
              <p:spPr bwMode="gray">
                <a:xfrm>
                  <a:off x="820" y="1329"/>
                  <a:ext cx="44" cy="44"/>
                </a:xfrm>
                <a:prstGeom prst="ellipse">
                  <a:avLst/>
                </a:prstGeom>
                <a:solidFill>
                  <a:schemeClr val="bg1"/>
                </a:solidFill>
                <a:ln w="9525">
                  <a:noFill/>
                  <a:round/>
                  <a:headEnd/>
                  <a:tailEnd/>
                </a:ln>
                <a:effectLst/>
              </p:spPr>
              <p:txBody>
                <a:bodyPr wrap="none" anchor="ctr"/>
                <a:lstStyle/>
                <a:p>
                  <a:endParaRPr lang="ru-RU"/>
                </a:p>
              </p:txBody>
            </p:sp>
            <p:sp>
              <p:nvSpPr>
                <p:cNvPr id="3167" name="Oval 95"/>
                <p:cNvSpPr>
                  <a:spLocks noChangeArrowheads="1"/>
                </p:cNvSpPr>
                <p:nvPr userDrawn="1"/>
              </p:nvSpPr>
              <p:spPr bwMode="gray">
                <a:xfrm>
                  <a:off x="118" y="2145"/>
                  <a:ext cx="44" cy="44"/>
                </a:xfrm>
                <a:prstGeom prst="ellipse">
                  <a:avLst/>
                </a:prstGeom>
                <a:solidFill>
                  <a:schemeClr val="bg1"/>
                </a:solidFill>
                <a:ln w="9525">
                  <a:noFill/>
                  <a:round/>
                  <a:headEnd/>
                  <a:tailEnd/>
                </a:ln>
                <a:effectLst/>
              </p:spPr>
              <p:txBody>
                <a:bodyPr wrap="none" anchor="ctr"/>
                <a:lstStyle/>
                <a:p>
                  <a:endParaRPr lang="ru-RU"/>
                </a:p>
              </p:txBody>
            </p:sp>
            <p:sp>
              <p:nvSpPr>
                <p:cNvPr id="3168" name="Oval 96"/>
                <p:cNvSpPr>
                  <a:spLocks noChangeArrowheads="1"/>
                </p:cNvSpPr>
                <p:nvPr userDrawn="1"/>
              </p:nvSpPr>
              <p:spPr bwMode="gray">
                <a:xfrm>
                  <a:off x="116" y="2417"/>
                  <a:ext cx="44" cy="44"/>
                </a:xfrm>
                <a:prstGeom prst="ellipse">
                  <a:avLst/>
                </a:prstGeom>
                <a:solidFill>
                  <a:schemeClr val="bg1"/>
                </a:solidFill>
                <a:ln w="9525">
                  <a:noFill/>
                  <a:round/>
                  <a:headEnd/>
                  <a:tailEnd/>
                </a:ln>
                <a:effectLst/>
              </p:spPr>
              <p:txBody>
                <a:bodyPr wrap="none" anchor="ctr"/>
                <a:lstStyle/>
                <a:p>
                  <a:endParaRPr lang="ru-RU"/>
                </a:p>
              </p:txBody>
            </p:sp>
            <p:sp>
              <p:nvSpPr>
                <p:cNvPr id="3169" name="Oval 97"/>
                <p:cNvSpPr>
                  <a:spLocks noChangeArrowheads="1"/>
                </p:cNvSpPr>
                <p:nvPr userDrawn="1"/>
              </p:nvSpPr>
              <p:spPr bwMode="gray">
                <a:xfrm>
                  <a:off x="682" y="1865"/>
                  <a:ext cx="44" cy="44"/>
                </a:xfrm>
                <a:prstGeom prst="ellipse">
                  <a:avLst/>
                </a:prstGeom>
                <a:solidFill>
                  <a:schemeClr val="bg1"/>
                </a:solidFill>
                <a:ln w="9525">
                  <a:noFill/>
                  <a:round/>
                  <a:headEnd/>
                  <a:tailEnd/>
                </a:ln>
                <a:effectLst/>
              </p:spPr>
              <p:txBody>
                <a:bodyPr wrap="none" anchor="ctr"/>
                <a:lstStyle/>
                <a:p>
                  <a:endParaRPr lang="ru-RU"/>
                </a:p>
              </p:txBody>
            </p:sp>
            <p:sp>
              <p:nvSpPr>
                <p:cNvPr id="3170" name="Oval 98"/>
                <p:cNvSpPr>
                  <a:spLocks noChangeArrowheads="1"/>
                </p:cNvSpPr>
                <p:nvPr userDrawn="1"/>
              </p:nvSpPr>
              <p:spPr bwMode="gray">
                <a:xfrm>
                  <a:off x="406" y="2147"/>
                  <a:ext cx="44" cy="44"/>
                </a:xfrm>
                <a:prstGeom prst="ellipse">
                  <a:avLst/>
                </a:prstGeom>
                <a:solidFill>
                  <a:schemeClr val="bg1"/>
                </a:solidFill>
                <a:ln w="9525">
                  <a:noFill/>
                  <a:round/>
                  <a:headEnd/>
                  <a:tailEnd/>
                </a:ln>
                <a:effectLst/>
              </p:spPr>
              <p:txBody>
                <a:bodyPr wrap="none" anchor="ctr"/>
                <a:lstStyle/>
                <a:p>
                  <a:endParaRPr lang="ru-RU"/>
                </a:p>
              </p:txBody>
            </p:sp>
            <p:sp>
              <p:nvSpPr>
                <p:cNvPr id="3171" name="Oval 99"/>
                <p:cNvSpPr>
                  <a:spLocks noChangeArrowheads="1"/>
                </p:cNvSpPr>
                <p:nvPr userDrawn="1"/>
              </p:nvSpPr>
              <p:spPr bwMode="gray">
                <a:xfrm>
                  <a:off x="404" y="2832"/>
                  <a:ext cx="44" cy="44"/>
                </a:xfrm>
                <a:prstGeom prst="ellipse">
                  <a:avLst/>
                </a:prstGeom>
                <a:solidFill>
                  <a:schemeClr val="bg1"/>
                </a:solidFill>
                <a:ln w="9525">
                  <a:noFill/>
                  <a:round/>
                  <a:headEnd/>
                  <a:tailEnd/>
                </a:ln>
                <a:effectLst/>
              </p:spPr>
              <p:txBody>
                <a:bodyPr wrap="none" anchor="ctr"/>
                <a:lstStyle/>
                <a:p>
                  <a:endParaRPr lang="ru-RU"/>
                </a:p>
              </p:txBody>
            </p:sp>
            <p:sp>
              <p:nvSpPr>
                <p:cNvPr id="3172" name="Oval 100"/>
                <p:cNvSpPr>
                  <a:spLocks noChangeArrowheads="1"/>
                </p:cNvSpPr>
                <p:nvPr userDrawn="1"/>
              </p:nvSpPr>
              <p:spPr bwMode="gray">
                <a:xfrm>
                  <a:off x="818" y="2000"/>
                  <a:ext cx="44" cy="44"/>
                </a:xfrm>
                <a:prstGeom prst="ellipse">
                  <a:avLst/>
                </a:prstGeom>
                <a:solidFill>
                  <a:schemeClr val="bg1"/>
                </a:solidFill>
                <a:ln w="9525">
                  <a:noFill/>
                  <a:round/>
                  <a:headEnd/>
                  <a:tailEnd/>
                </a:ln>
                <a:effectLst/>
              </p:spPr>
              <p:txBody>
                <a:bodyPr wrap="none" anchor="ctr"/>
                <a:lstStyle/>
                <a:p>
                  <a:endParaRPr lang="ru-RU"/>
                </a:p>
              </p:txBody>
            </p:sp>
            <p:sp>
              <p:nvSpPr>
                <p:cNvPr id="3173" name="Oval 101"/>
                <p:cNvSpPr>
                  <a:spLocks noChangeArrowheads="1"/>
                </p:cNvSpPr>
                <p:nvPr userDrawn="1"/>
              </p:nvSpPr>
              <p:spPr bwMode="gray">
                <a:xfrm>
                  <a:off x="672" y="2568"/>
                  <a:ext cx="44" cy="44"/>
                </a:xfrm>
                <a:prstGeom prst="ellipse">
                  <a:avLst/>
                </a:prstGeom>
                <a:solidFill>
                  <a:schemeClr val="bg1"/>
                </a:solidFill>
                <a:ln w="9525">
                  <a:noFill/>
                  <a:round/>
                  <a:headEnd/>
                  <a:tailEnd/>
                </a:ln>
                <a:effectLst/>
              </p:spPr>
              <p:txBody>
                <a:bodyPr wrap="none" anchor="ctr"/>
                <a:lstStyle/>
                <a:p>
                  <a:endParaRPr lang="ru-RU"/>
                </a:p>
              </p:txBody>
            </p:sp>
            <p:sp>
              <p:nvSpPr>
                <p:cNvPr id="3174" name="Oval 102"/>
                <p:cNvSpPr>
                  <a:spLocks noChangeArrowheads="1"/>
                </p:cNvSpPr>
                <p:nvPr userDrawn="1"/>
              </p:nvSpPr>
              <p:spPr bwMode="gray">
                <a:xfrm>
                  <a:off x="820" y="2706"/>
                  <a:ext cx="44" cy="44"/>
                </a:xfrm>
                <a:prstGeom prst="ellipse">
                  <a:avLst/>
                </a:prstGeom>
                <a:solidFill>
                  <a:schemeClr val="bg1"/>
                </a:solidFill>
                <a:ln w="9525">
                  <a:noFill/>
                  <a:round/>
                  <a:headEnd/>
                  <a:tailEnd/>
                </a:ln>
                <a:effectLst/>
              </p:spPr>
              <p:txBody>
                <a:bodyPr wrap="none" anchor="ctr"/>
                <a:lstStyle/>
                <a:p>
                  <a:endParaRPr lang="ru-RU"/>
                </a:p>
              </p:txBody>
            </p:sp>
          </p:grpSp>
          <p:grpSp>
            <p:nvGrpSpPr>
              <p:cNvPr id="3175" name="Group 103"/>
              <p:cNvGrpSpPr>
                <a:grpSpLocks/>
              </p:cNvGrpSpPr>
              <p:nvPr userDrawn="1"/>
            </p:nvGrpSpPr>
            <p:grpSpPr bwMode="auto">
              <a:xfrm>
                <a:off x="953" y="0"/>
                <a:ext cx="748" cy="2893"/>
                <a:chOff x="116" y="-3"/>
                <a:chExt cx="748" cy="2893"/>
              </a:xfrm>
            </p:grpSpPr>
            <p:sp>
              <p:nvSpPr>
                <p:cNvPr id="3176" name="Line 104"/>
                <p:cNvSpPr>
                  <a:spLocks noChangeShapeType="1"/>
                </p:cNvSpPr>
                <p:nvPr userDrawn="1"/>
              </p:nvSpPr>
              <p:spPr bwMode="gray">
                <a:xfrm>
                  <a:off x="144" y="0"/>
                  <a:ext cx="0" cy="2886"/>
                </a:xfrm>
                <a:prstGeom prst="line">
                  <a:avLst/>
                </a:prstGeom>
                <a:noFill/>
                <a:ln w="9525">
                  <a:solidFill>
                    <a:schemeClr val="bg1"/>
                  </a:solidFill>
                  <a:round/>
                  <a:headEnd/>
                  <a:tailEnd/>
                </a:ln>
                <a:effectLst/>
              </p:spPr>
              <p:txBody>
                <a:bodyPr/>
                <a:lstStyle/>
                <a:p>
                  <a:endParaRPr lang="ru-RU"/>
                </a:p>
              </p:txBody>
            </p:sp>
            <p:sp>
              <p:nvSpPr>
                <p:cNvPr id="3177" name="Line 105"/>
                <p:cNvSpPr>
                  <a:spLocks noChangeShapeType="1"/>
                </p:cNvSpPr>
                <p:nvPr userDrawn="1"/>
              </p:nvSpPr>
              <p:spPr bwMode="gray">
                <a:xfrm>
                  <a:off x="295" y="0"/>
                  <a:ext cx="0" cy="2886"/>
                </a:xfrm>
                <a:prstGeom prst="line">
                  <a:avLst/>
                </a:prstGeom>
                <a:noFill/>
                <a:ln w="9525">
                  <a:solidFill>
                    <a:schemeClr val="bg1"/>
                  </a:solidFill>
                  <a:round/>
                  <a:headEnd/>
                  <a:tailEnd/>
                </a:ln>
                <a:effectLst/>
              </p:spPr>
              <p:txBody>
                <a:bodyPr/>
                <a:lstStyle/>
                <a:p>
                  <a:endParaRPr lang="ru-RU"/>
                </a:p>
              </p:txBody>
            </p:sp>
            <p:sp>
              <p:nvSpPr>
                <p:cNvPr id="3178" name="Line 106"/>
                <p:cNvSpPr>
                  <a:spLocks noChangeShapeType="1"/>
                </p:cNvSpPr>
                <p:nvPr userDrawn="1"/>
              </p:nvSpPr>
              <p:spPr bwMode="gray">
                <a:xfrm>
                  <a:off x="431" y="0"/>
                  <a:ext cx="0" cy="2886"/>
                </a:xfrm>
                <a:prstGeom prst="line">
                  <a:avLst/>
                </a:prstGeom>
                <a:noFill/>
                <a:ln w="9525">
                  <a:solidFill>
                    <a:schemeClr val="bg1"/>
                  </a:solidFill>
                  <a:round/>
                  <a:headEnd/>
                  <a:tailEnd/>
                </a:ln>
                <a:effectLst/>
              </p:spPr>
              <p:txBody>
                <a:bodyPr/>
                <a:lstStyle/>
                <a:p>
                  <a:endParaRPr lang="ru-RU"/>
                </a:p>
              </p:txBody>
            </p:sp>
            <p:sp>
              <p:nvSpPr>
                <p:cNvPr id="3179" name="Line 107"/>
                <p:cNvSpPr>
                  <a:spLocks noChangeShapeType="1"/>
                </p:cNvSpPr>
                <p:nvPr userDrawn="1"/>
              </p:nvSpPr>
              <p:spPr bwMode="gray">
                <a:xfrm>
                  <a:off x="567" y="4"/>
                  <a:ext cx="0" cy="2886"/>
                </a:xfrm>
                <a:prstGeom prst="line">
                  <a:avLst/>
                </a:prstGeom>
                <a:noFill/>
                <a:ln w="9525">
                  <a:solidFill>
                    <a:schemeClr val="bg1"/>
                  </a:solidFill>
                  <a:round/>
                  <a:headEnd/>
                  <a:tailEnd/>
                </a:ln>
                <a:effectLst/>
              </p:spPr>
              <p:txBody>
                <a:bodyPr/>
                <a:lstStyle/>
                <a:p>
                  <a:endParaRPr lang="ru-RU"/>
                </a:p>
              </p:txBody>
            </p:sp>
            <p:sp>
              <p:nvSpPr>
                <p:cNvPr id="3180" name="Line 108"/>
                <p:cNvSpPr>
                  <a:spLocks noChangeShapeType="1"/>
                </p:cNvSpPr>
                <p:nvPr userDrawn="1"/>
              </p:nvSpPr>
              <p:spPr bwMode="gray">
                <a:xfrm>
                  <a:off x="703" y="4"/>
                  <a:ext cx="0" cy="2886"/>
                </a:xfrm>
                <a:prstGeom prst="line">
                  <a:avLst/>
                </a:prstGeom>
                <a:noFill/>
                <a:ln w="9525">
                  <a:solidFill>
                    <a:schemeClr val="bg1"/>
                  </a:solidFill>
                  <a:round/>
                  <a:headEnd/>
                  <a:tailEnd/>
                </a:ln>
                <a:effectLst/>
              </p:spPr>
              <p:txBody>
                <a:bodyPr/>
                <a:lstStyle/>
                <a:p>
                  <a:endParaRPr lang="ru-RU"/>
                </a:p>
              </p:txBody>
            </p:sp>
            <p:sp>
              <p:nvSpPr>
                <p:cNvPr id="3181" name="Line 109"/>
                <p:cNvSpPr>
                  <a:spLocks noChangeShapeType="1"/>
                </p:cNvSpPr>
                <p:nvPr userDrawn="1"/>
              </p:nvSpPr>
              <p:spPr bwMode="gray">
                <a:xfrm>
                  <a:off x="839" y="-3"/>
                  <a:ext cx="0" cy="2886"/>
                </a:xfrm>
                <a:prstGeom prst="line">
                  <a:avLst/>
                </a:prstGeom>
                <a:noFill/>
                <a:ln w="9525">
                  <a:solidFill>
                    <a:schemeClr val="bg1"/>
                  </a:solidFill>
                  <a:round/>
                  <a:headEnd/>
                  <a:tailEnd/>
                </a:ln>
                <a:effectLst/>
              </p:spPr>
              <p:txBody>
                <a:bodyPr/>
                <a:lstStyle/>
                <a:p>
                  <a:endParaRPr lang="ru-RU"/>
                </a:p>
              </p:txBody>
            </p:sp>
            <p:sp>
              <p:nvSpPr>
                <p:cNvPr id="3182" name="Oval 110"/>
                <p:cNvSpPr>
                  <a:spLocks noChangeArrowheads="1"/>
                </p:cNvSpPr>
                <p:nvPr userDrawn="1"/>
              </p:nvSpPr>
              <p:spPr bwMode="gray">
                <a:xfrm>
                  <a:off x="122" y="366"/>
                  <a:ext cx="44" cy="44"/>
                </a:xfrm>
                <a:prstGeom prst="ellipse">
                  <a:avLst/>
                </a:prstGeom>
                <a:solidFill>
                  <a:schemeClr val="bg1"/>
                </a:solidFill>
                <a:ln w="9525">
                  <a:noFill/>
                  <a:round/>
                  <a:headEnd/>
                  <a:tailEnd/>
                </a:ln>
                <a:effectLst/>
              </p:spPr>
              <p:txBody>
                <a:bodyPr wrap="none" anchor="ctr"/>
                <a:lstStyle/>
                <a:p>
                  <a:endParaRPr lang="ru-RU"/>
                </a:p>
              </p:txBody>
            </p:sp>
            <p:sp>
              <p:nvSpPr>
                <p:cNvPr id="3183" name="Oval 111"/>
                <p:cNvSpPr>
                  <a:spLocks noChangeArrowheads="1"/>
                </p:cNvSpPr>
                <p:nvPr userDrawn="1"/>
              </p:nvSpPr>
              <p:spPr bwMode="gray">
                <a:xfrm>
                  <a:off x="120" y="774"/>
                  <a:ext cx="44" cy="44"/>
                </a:xfrm>
                <a:prstGeom prst="ellipse">
                  <a:avLst/>
                </a:prstGeom>
                <a:solidFill>
                  <a:schemeClr val="bg1"/>
                </a:solidFill>
                <a:ln w="9525">
                  <a:noFill/>
                  <a:round/>
                  <a:headEnd/>
                  <a:tailEnd/>
                </a:ln>
                <a:effectLst/>
              </p:spPr>
              <p:txBody>
                <a:bodyPr wrap="none" anchor="ctr"/>
                <a:lstStyle/>
                <a:p>
                  <a:endParaRPr lang="ru-RU"/>
                </a:p>
              </p:txBody>
            </p:sp>
            <p:sp>
              <p:nvSpPr>
                <p:cNvPr id="3184" name="Oval 112"/>
                <p:cNvSpPr>
                  <a:spLocks noChangeArrowheads="1"/>
                </p:cNvSpPr>
                <p:nvPr userDrawn="1"/>
              </p:nvSpPr>
              <p:spPr bwMode="gray">
                <a:xfrm>
                  <a:off x="410" y="98"/>
                  <a:ext cx="44" cy="44"/>
                </a:xfrm>
                <a:prstGeom prst="ellipse">
                  <a:avLst/>
                </a:prstGeom>
                <a:solidFill>
                  <a:schemeClr val="bg1"/>
                </a:solidFill>
                <a:ln w="9525">
                  <a:noFill/>
                  <a:round/>
                  <a:headEnd/>
                  <a:tailEnd/>
                </a:ln>
                <a:effectLst/>
              </p:spPr>
              <p:txBody>
                <a:bodyPr wrap="none" anchor="ctr"/>
                <a:lstStyle/>
                <a:p>
                  <a:endParaRPr lang="ru-RU"/>
                </a:p>
              </p:txBody>
            </p:sp>
            <p:sp>
              <p:nvSpPr>
                <p:cNvPr id="3185" name="Oval 113"/>
                <p:cNvSpPr>
                  <a:spLocks noChangeArrowheads="1"/>
                </p:cNvSpPr>
                <p:nvPr userDrawn="1"/>
              </p:nvSpPr>
              <p:spPr bwMode="gray">
                <a:xfrm>
                  <a:off x="410" y="776"/>
                  <a:ext cx="44" cy="44"/>
                </a:xfrm>
                <a:prstGeom prst="ellipse">
                  <a:avLst/>
                </a:prstGeom>
                <a:solidFill>
                  <a:schemeClr val="bg1"/>
                </a:solidFill>
                <a:ln w="9525">
                  <a:noFill/>
                  <a:round/>
                  <a:headEnd/>
                  <a:tailEnd/>
                </a:ln>
                <a:effectLst/>
              </p:spPr>
              <p:txBody>
                <a:bodyPr wrap="none" anchor="ctr"/>
                <a:lstStyle/>
                <a:p>
                  <a:endParaRPr lang="ru-RU"/>
                </a:p>
              </p:txBody>
            </p:sp>
            <p:sp>
              <p:nvSpPr>
                <p:cNvPr id="3186" name="Oval 114"/>
                <p:cNvSpPr>
                  <a:spLocks noChangeArrowheads="1"/>
                </p:cNvSpPr>
                <p:nvPr userDrawn="1"/>
              </p:nvSpPr>
              <p:spPr bwMode="gray">
                <a:xfrm>
                  <a:off x="680" y="506"/>
                  <a:ext cx="44" cy="44"/>
                </a:xfrm>
                <a:prstGeom prst="ellipse">
                  <a:avLst/>
                </a:prstGeom>
                <a:solidFill>
                  <a:schemeClr val="bg1"/>
                </a:solidFill>
                <a:ln w="9525">
                  <a:noFill/>
                  <a:round/>
                  <a:headEnd/>
                  <a:tailEnd/>
                </a:ln>
                <a:effectLst/>
              </p:spPr>
              <p:txBody>
                <a:bodyPr wrap="none" anchor="ctr"/>
                <a:lstStyle/>
                <a:p>
                  <a:endParaRPr lang="ru-RU"/>
                </a:p>
              </p:txBody>
            </p:sp>
            <p:sp>
              <p:nvSpPr>
                <p:cNvPr id="3187" name="Oval 115"/>
                <p:cNvSpPr>
                  <a:spLocks noChangeArrowheads="1"/>
                </p:cNvSpPr>
                <p:nvPr userDrawn="1"/>
              </p:nvSpPr>
              <p:spPr bwMode="gray">
                <a:xfrm>
                  <a:off x="680" y="1196"/>
                  <a:ext cx="44" cy="44"/>
                </a:xfrm>
                <a:prstGeom prst="ellipse">
                  <a:avLst/>
                </a:prstGeom>
                <a:solidFill>
                  <a:schemeClr val="bg1"/>
                </a:solidFill>
                <a:ln w="9525">
                  <a:noFill/>
                  <a:round/>
                  <a:headEnd/>
                  <a:tailEnd/>
                </a:ln>
                <a:effectLst/>
              </p:spPr>
              <p:txBody>
                <a:bodyPr wrap="none" anchor="ctr"/>
                <a:lstStyle/>
                <a:p>
                  <a:endParaRPr lang="ru-RU"/>
                </a:p>
              </p:txBody>
            </p:sp>
            <p:sp>
              <p:nvSpPr>
                <p:cNvPr id="3188" name="Oval 116"/>
                <p:cNvSpPr>
                  <a:spLocks noChangeArrowheads="1"/>
                </p:cNvSpPr>
                <p:nvPr userDrawn="1"/>
              </p:nvSpPr>
              <p:spPr bwMode="gray">
                <a:xfrm>
                  <a:off x="816" y="642"/>
                  <a:ext cx="44" cy="44"/>
                </a:xfrm>
                <a:prstGeom prst="ellipse">
                  <a:avLst/>
                </a:prstGeom>
                <a:solidFill>
                  <a:schemeClr val="bg1"/>
                </a:solidFill>
                <a:ln w="9525">
                  <a:noFill/>
                  <a:round/>
                  <a:headEnd/>
                  <a:tailEnd/>
                </a:ln>
                <a:effectLst/>
              </p:spPr>
              <p:txBody>
                <a:bodyPr wrap="none" anchor="ctr"/>
                <a:lstStyle/>
                <a:p>
                  <a:endParaRPr lang="ru-RU"/>
                </a:p>
              </p:txBody>
            </p:sp>
            <p:sp>
              <p:nvSpPr>
                <p:cNvPr id="3189" name="Oval 117"/>
                <p:cNvSpPr>
                  <a:spLocks noChangeArrowheads="1"/>
                </p:cNvSpPr>
                <p:nvPr userDrawn="1"/>
              </p:nvSpPr>
              <p:spPr bwMode="gray">
                <a:xfrm>
                  <a:off x="122" y="1062"/>
                  <a:ext cx="44" cy="44"/>
                </a:xfrm>
                <a:prstGeom prst="ellipse">
                  <a:avLst/>
                </a:prstGeom>
                <a:solidFill>
                  <a:schemeClr val="bg1"/>
                </a:solidFill>
                <a:ln w="9525">
                  <a:noFill/>
                  <a:round/>
                  <a:headEnd/>
                  <a:tailEnd/>
                </a:ln>
                <a:effectLst/>
              </p:spPr>
              <p:txBody>
                <a:bodyPr wrap="none" anchor="ctr"/>
                <a:lstStyle/>
                <a:p>
                  <a:endParaRPr lang="ru-RU"/>
                </a:p>
              </p:txBody>
            </p:sp>
            <p:sp>
              <p:nvSpPr>
                <p:cNvPr id="3190" name="Oval 118"/>
                <p:cNvSpPr>
                  <a:spLocks noChangeArrowheads="1"/>
                </p:cNvSpPr>
                <p:nvPr userDrawn="1"/>
              </p:nvSpPr>
              <p:spPr bwMode="gray">
                <a:xfrm>
                  <a:off x="120" y="1451"/>
                  <a:ext cx="44" cy="44"/>
                </a:xfrm>
                <a:prstGeom prst="ellipse">
                  <a:avLst/>
                </a:prstGeom>
                <a:solidFill>
                  <a:schemeClr val="bg1"/>
                </a:solidFill>
                <a:ln w="9525">
                  <a:noFill/>
                  <a:round/>
                  <a:headEnd/>
                  <a:tailEnd/>
                </a:ln>
                <a:effectLst/>
              </p:spPr>
              <p:txBody>
                <a:bodyPr wrap="none" anchor="ctr"/>
                <a:lstStyle/>
                <a:p>
                  <a:endParaRPr lang="ru-RU"/>
                </a:p>
              </p:txBody>
            </p:sp>
            <p:sp>
              <p:nvSpPr>
                <p:cNvPr id="3191" name="Oval 119"/>
                <p:cNvSpPr>
                  <a:spLocks noChangeArrowheads="1"/>
                </p:cNvSpPr>
                <p:nvPr userDrawn="1"/>
              </p:nvSpPr>
              <p:spPr bwMode="gray">
                <a:xfrm>
                  <a:off x="125" y="1728"/>
                  <a:ext cx="44" cy="44"/>
                </a:xfrm>
                <a:prstGeom prst="ellipse">
                  <a:avLst/>
                </a:prstGeom>
                <a:solidFill>
                  <a:schemeClr val="bg1"/>
                </a:solidFill>
                <a:ln w="9525">
                  <a:noFill/>
                  <a:round/>
                  <a:headEnd/>
                  <a:tailEnd/>
                </a:ln>
                <a:effectLst/>
              </p:spPr>
              <p:txBody>
                <a:bodyPr wrap="none" anchor="ctr"/>
                <a:lstStyle/>
                <a:p>
                  <a:endParaRPr lang="ru-RU"/>
                </a:p>
              </p:txBody>
            </p:sp>
            <p:sp>
              <p:nvSpPr>
                <p:cNvPr id="3192" name="Oval 120"/>
                <p:cNvSpPr>
                  <a:spLocks noChangeArrowheads="1"/>
                </p:cNvSpPr>
                <p:nvPr userDrawn="1"/>
              </p:nvSpPr>
              <p:spPr bwMode="gray">
                <a:xfrm>
                  <a:off x="408" y="1467"/>
                  <a:ext cx="44" cy="44"/>
                </a:xfrm>
                <a:prstGeom prst="ellipse">
                  <a:avLst/>
                </a:prstGeom>
                <a:solidFill>
                  <a:schemeClr val="bg1"/>
                </a:solidFill>
                <a:ln w="9525">
                  <a:noFill/>
                  <a:round/>
                  <a:headEnd/>
                  <a:tailEnd/>
                </a:ln>
                <a:effectLst/>
              </p:spPr>
              <p:txBody>
                <a:bodyPr wrap="none" anchor="ctr"/>
                <a:lstStyle/>
                <a:p>
                  <a:endParaRPr lang="ru-RU"/>
                </a:p>
              </p:txBody>
            </p:sp>
            <p:sp>
              <p:nvSpPr>
                <p:cNvPr id="3193" name="Oval 121"/>
                <p:cNvSpPr>
                  <a:spLocks noChangeArrowheads="1"/>
                </p:cNvSpPr>
                <p:nvPr userDrawn="1"/>
              </p:nvSpPr>
              <p:spPr bwMode="gray">
                <a:xfrm>
                  <a:off x="820" y="1329"/>
                  <a:ext cx="44" cy="44"/>
                </a:xfrm>
                <a:prstGeom prst="ellipse">
                  <a:avLst/>
                </a:prstGeom>
                <a:solidFill>
                  <a:schemeClr val="bg1"/>
                </a:solidFill>
                <a:ln w="9525">
                  <a:noFill/>
                  <a:round/>
                  <a:headEnd/>
                  <a:tailEnd/>
                </a:ln>
                <a:effectLst/>
              </p:spPr>
              <p:txBody>
                <a:bodyPr wrap="none" anchor="ctr"/>
                <a:lstStyle/>
                <a:p>
                  <a:endParaRPr lang="ru-RU"/>
                </a:p>
              </p:txBody>
            </p:sp>
            <p:sp>
              <p:nvSpPr>
                <p:cNvPr id="3194" name="Oval 122"/>
                <p:cNvSpPr>
                  <a:spLocks noChangeArrowheads="1"/>
                </p:cNvSpPr>
                <p:nvPr userDrawn="1"/>
              </p:nvSpPr>
              <p:spPr bwMode="gray">
                <a:xfrm>
                  <a:off x="118" y="2145"/>
                  <a:ext cx="44" cy="44"/>
                </a:xfrm>
                <a:prstGeom prst="ellipse">
                  <a:avLst/>
                </a:prstGeom>
                <a:solidFill>
                  <a:schemeClr val="bg1"/>
                </a:solidFill>
                <a:ln w="9525">
                  <a:noFill/>
                  <a:round/>
                  <a:headEnd/>
                  <a:tailEnd/>
                </a:ln>
                <a:effectLst/>
              </p:spPr>
              <p:txBody>
                <a:bodyPr wrap="none" anchor="ctr"/>
                <a:lstStyle/>
                <a:p>
                  <a:endParaRPr lang="ru-RU"/>
                </a:p>
              </p:txBody>
            </p:sp>
            <p:sp>
              <p:nvSpPr>
                <p:cNvPr id="3195" name="Oval 123"/>
                <p:cNvSpPr>
                  <a:spLocks noChangeArrowheads="1"/>
                </p:cNvSpPr>
                <p:nvPr userDrawn="1"/>
              </p:nvSpPr>
              <p:spPr bwMode="gray">
                <a:xfrm>
                  <a:off x="116" y="2417"/>
                  <a:ext cx="44" cy="44"/>
                </a:xfrm>
                <a:prstGeom prst="ellipse">
                  <a:avLst/>
                </a:prstGeom>
                <a:solidFill>
                  <a:schemeClr val="bg1"/>
                </a:solidFill>
                <a:ln w="9525">
                  <a:noFill/>
                  <a:round/>
                  <a:headEnd/>
                  <a:tailEnd/>
                </a:ln>
                <a:effectLst/>
              </p:spPr>
              <p:txBody>
                <a:bodyPr wrap="none" anchor="ctr"/>
                <a:lstStyle/>
                <a:p>
                  <a:endParaRPr lang="ru-RU"/>
                </a:p>
              </p:txBody>
            </p:sp>
            <p:sp>
              <p:nvSpPr>
                <p:cNvPr id="3196" name="Oval 124"/>
                <p:cNvSpPr>
                  <a:spLocks noChangeArrowheads="1"/>
                </p:cNvSpPr>
                <p:nvPr userDrawn="1"/>
              </p:nvSpPr>
              <p:spPr bwMode="gray">
                <a:xfrm>
                  <a:off x="682" y="1865"/>
                  <a:ext cx="44" cy="44"/>
                </a:xfrm>
                <a:prstGeom prst="ellipse">
                  <a:avLst/>
                </a:prstGeom>
                <a:solidFill>
                  <a:schemeClr val="bg1"/>
                </a:solidFill>
                <a:ln w="9525">
                  <a:noFill/>
                  <a:round/>
                  <a:headEnd/>
                  <a:tailEnd/>
                </a:ln>
                <a:effectLst/>
              </p:spPr>
              <p:txBody>
                <a:bodyPr wrap="none" anchor="ctr"/>
                <a:lstStyle/>
                <a:p>
                  <a:endParaRPr lang="ru-RU"/>
                </a:p>
              </p:txBody>
            </p:sp>
            <p:sp>
              <p:nvSpPr>
                <p:cNvPr id="3197" name="Oval 125"/>
                <p:cNvSpPr>
                  <a:spLocks noChangeArrowheads="1"/>
                </p:cNvSpPr>
                <p:nvPr userDrawn="1"/>
              </p:nvSpPr>
              <p:spPr bwMode="gray">
                <a:xfrm>
                  <a:off x="406" y="2147"/>
                  <a:ext cx="44" cy="44"/>
                </a:xfrm>
                <a:prstGeom prst="ellipse">
                  <a:avLst/>
                </a:prstGeom>
                <a:solidFill>
                  <a:schemeClr val="bg1"/>
                </a:solidFill>
                <a:ln w="9525">
                  <a:noFill/>
                  <a:round/>
                  <a:headEnd/>
                  <a:tailEnd/>
                </a:ln>
                <a:effectLst/>
              </p:spPr>
              <p:txBody>
                <a:bodyPr wrap="none" anchor="ctr"/>
                <a:lstStyle/>
                <a:p>
                  <a:endParaRPr lang="ru-RU"/>
                </a:p>
              </p:txBody>
            </p:sp>
            <p:sp>
              <p:nvSpPr>
                <p:cNvPr id="3198" name="Oval 126"/>
                <p:cNvSpPr>
                  <a:spLocks noChangeArrowheads="1"/>
                </p:cNvSpPr>
                <p:nvPr userDrawn="1"/>
              </p:nvSpPr>
              <p:spPr bwMode="gray">
                <a:xfrm>
                  <a:off x="404" y="2832"/>
                  <a:ext cx="44" cy="44"/>
                </a:xfrm>
                <a:prstGeom prst="ellipse">
                  <a:avLst/>
                </a:prstGeom>
                <a:solidFill>
                  <a:schemeClr val="bg1"/>
                </a:solidFill>
                <a:ln w="9525">
                  <a:noFill/>
                  <a:round/>
                  <a:headEnd/>
                  <a:tailEnd/>
                </a:ln>
                <a:effectLst/>
              </p:spPr>
              <p:txBody>
                <a:bodyPr wrap="none" anchor="ctr"/>
                <a:lstStyle/>
                <a:p>
                  <a:endParaRPr lang="ru-RU"/>
                </a:p>
              </p:txBody>
            </p:sp>
            <p:sp>
              <p:nvSpPr>
                <p:cNvPr id="3199" name="Oval 127"/>
                <p:cNvSpPr>
                  <a:spLocks noChangeArrowheads="1"/>
                </p:cNvSpPr>
                <p:nvPr userDrawn="1"/>
              </p:nvSpPr>
              <p:spPr bwMode="gray">
                <a:xfrm>
                  <a:off x="818" y="2000"/>
                  <a:ext cx="44" cy="44"/>
                </a:xfrm>
                <a:prstGeom prst="ellipse">
                  <a:avLst/>
                </a:prstGeom>
                <a:solidFill>
                  <a:schemeClr val="bg1"/>
                </a:solidFill>
                <a:ln w="9525">
                  <a:noFill/>
                  <a:round/>
                  <a:headEnd/>
                  <a:tailEnd/>
                </a:ln>
                <a:effectLst/>
              </p:spPr>
              <p:txBody>
                <a:bodyPr wrap="none" anchor="ctr"/>
                <a:lstStyle/>
                <a:p>
                  <a:endParaRPr lang="ru-RU"/>
                </a:p>
              </p:txBody>
            </p:sp>
            <p:sp>
              <p:nvSpPr>
                <p:cNvPr id="3200" name="Oval 128"/>
                <p:cNvSpPr>
                  <a:spLocks noChangeArrowheads="1"/>
                </p:cNvSpPr>
                <p:nvPr userDrawn="1"/>
              </p:nvSpPr>
              <p:spPr bwMode="gray">
                <a:xfrm>
                  <a:off x="672" y="2568"/>
                  <a:ext cx="44" cy="44"/>
                </a:xfrm>
                <a:prstGeom prst="ellipse">
                  <a:avLst/>
                </a:prstGeom>
                <a:solidFill>
                  <a:schemeClr val="bg1"/>
                </a:solidFill>
                <a:ln w="9525">
                  <a:noFill/>
                  <a:round/>
                  <a:headEnd/>
                  <a:tailEnd/>
                </a:ln>
                <a:effectLst/>
              </p:spPr>
              <p:txBody>
                <a:bodyPr wrap="none" anchor="ctr"/>
                <a:lstStyle/>
                <a:p>
                  <a:endParaRPr lang="ru-RU"/>
                </a:p>
              </p:txBody>
            </p:sp>
            <p:sp>
              <p:nvSpPr>
                <p:cNvPr id="3201" name="Oval 129"/>
                <p:cNvSpPr>
                  <a:spLocks noChangeArrowheads="1"/>
                </p:cNvSpPr>
                <p:nvPr userDrawn="1"/>
              </p:nvSpPr>
              <p:spPr bwMode="gray">
                <a:xfrm>
                  <a:off x="820" y="2706"/>
                  <a:ext cx="44" cy="44"/>
                </a:xfrm>
                <a:prstGeom prst="ellipse">
                  <a:avLst/>
                </a:prstGeom>
                <a:solidFill>
                  <a:schemeClr val="bg1"/>
                </a:solidFill>
                <a:ln w="9525">
                  <a:noFill/>
                  <a:round/>
                  <a:headEnd/>
                  <a:tailEnd/>
                </a:ln>
                <a:effectLst/>
              </p:spPr>
              <p:txBody>
                <a:bodyPr wrap="none" anchor="ctr"/>
                <a:lstStyle/>
                <a:p>
                  <a:endParaRPr lang="ru-RU"/>
                </a:p>
              </p:txBody>
            </p:sp>
          </p:grpSp>
        </p:grpSp>
        <p:grpSp>
          <p:nvGrpSpPr>
            <p:cNvPr id="3202" name="Group 130"/>
            <p:cNvGrpSpPr>
              <a:grpSpLocks/>
            </p:cNvGrpSpPr>
            <p:nvPr/>
          </p:nvGrpSpPr>
          <p:grpSpPr bwMode="auto">
            <a:xfrm>
              <a:off x="3470" y="1406"/>
              <a:ext cx="1585" cy="2896"/>
              <a:chOff x="116" y="-3"/>
              <a:chExt cx="1585" cy="2896"/>
            </a:xfrm>
          </p:grpSpPr>
          <p:grpSp>
            <p:nvGrpSpPr>
              <p:cNvPr id="3203" name="Group 131"/>
              <p:cNvGrpSpPr>
                <a:grpSpLocks/>
              </p:cNvGrpSpPr>
              <p:nvPr userDrawn="1"/>
            </p:nvGrpSpPr>
            <p:grpSpPr bwMode="auto">
              <a:xfrm>
                <a:off x="116" y="-3"/>
                <a:ext cx="748" cy="2893"/>
                <a:chOff x="116" y="-3"/>
                <a:chExt cx="748" cy="2893"/>
              </a:xfrm>
            </p:grpSpPr>
            <p:sp>
              <p:nvSpPr>
                <p:cNvPr id="3204" name="Line 132"/>
                <p:cNvSpPr>
                  <a:spLocks noChangeShapeType="1"/>
                </p:cNvSpPr>
                <p:nvPr userDrawn="1"/>
              </p:nvSpPr>
              <p:spPr bwMode="gray">
                <a:xfrm>
                  <a:off x="144" y="0"/>
                  <a:ext cx="0" cy="2886"/>
                </a:xfrm>
                <a:prstGeom prst="line">
                  <a:avLst/>
                </a:prstGeom>
                <a:noFill/>
                <a:ln w="9525">
                  <a:solidFill>
                    <a:schemeClr val="bg1"/>
                  </a:solidFill>
                  <a:round/>
                  <a:headEnd/>
                  <a:tailEnd/>
                </a:ln>
                <a:effectLst/>
              </p:spPr>
              <p:txBody>
                <a:bodyPr/>
                <a:lstStyle/>
                <a:p>
                  <a:endParaRPr lang="ru-RU"/>
                </a:p>
              </p:txBody>
            </p:sp>
            <p:sp>
              <p:nvSpPr>
                <p:cNvPr id="3205" name="Line 133"/>
                <p:cNvSpPr>
                  <a:spLocks noChangeShapeType="1"/>
                </p:cNvSpPr>
                <p:nvPr userDrawn="1"/>
              </p:nvSpPr>
              <p:spPr bwMode="gray">
                <a:xfrm>
                  <a:off x="295" y="0"/>
                  <a:ext cx="0" cy="2886"/>
                </a:xfrm>
                <a:prstGeom prst="line">
                  <a:avLst/>
                </a:prstGeom>
                <a:noFill/>
                <a:ln w="9525">
                  <a:solidFill>
                    <a:schemeClr val="bg1"/>
                  </a:solidFill>
                  <a:round/>
                  <a:headEnd/>
                  <a:tailEnd/>
                </a:ln>
                <a:effectLst/>
              </p:spPr>
              <p:txBody>
                <a:bodyPr/>
                <a:lstStyle/>
                <a:p>
                  <a:endParaRPr lang="ru-RU"/>
                </a:p>
              </p:txBody>
            </p:sp>
            <p:sp>
              <p:nvSpPr>
                <p:cNvPr id="3206" name="Line 134"/>
                <p:cNvSpPr>
                  <a:spLocks noChangeShapeType="1"/>
                </p:cNvSpPr>
                <p:nvPr userDrawn="1"/>
              </p:nvSpPr>
              <p:spPr bwMode="gray">
                <a:xfrm>
                  <a:off x="431" y="0"/>
                  <a:ext cx="0" cy="2886"/>
                </a:xfrm>
                <a:prstGeom prst="line">
                  <a:avLst/>
                </a:prstGeom>
                <a:noFill/>
                <a:ln w="9525">
                  <a:solidFill>
                    <a:schemeClr val="bg1"/>
                  </a:solidFill>
                  <a:round/>
                  <a:headEnd/>
                  <a:tailEnd/>
                </a:ln>
                <a:effectLst/>
              </p:spPr>
              <p:txBody>
                <a:bodyPr/>
                <a:lstStyle/>
                <a:p>
                  <a:endParaRPr lang="ru-RU"/>
                </a:p>
              </p:txBody>
            </p:sp>
            <p:sp>
              <p:nvSpPr>
                <p:cNvPr id="3207" name="Line 135"/>
                <p:cNvSpPr>
                  <a:spLocks noChangeShapeType="1"/>
                </p:cNvSpPr>
                <p:nvPr userDrawn="1"/>
              </p:nvSpPr>
              <p:spPr bwMode="gray">
                <a:xfrm>
                  <a:off x="567" y="4"/>
                  <a:ext cx="0" cy="2886"/>
                </a:xfrm>
                <a:prstGeom prst="line">
                  <a:avLst/>
                </a:prstGeom>
                <a:noFill/>
                <a:ln w="9525">
                  <a:solidFill>
                    <a:schemeClr val="bg1"/>
                  </a:solidFill>
                  <a:round/>
                  <a:headEnd/>
                  <a:tailEnd/>
                </a:ln>
                <a:effectLst/>
              </p:spPr>
              <p:txBody>
                <a:bodyPr/>
                <a:lstStyle/>
                <a:p>
                  <a:endParaRPr lang="ru-RU"/>
                </a:p>
              </p:txBody>
            </p:sp>
            <p:sp>
              <p:nvSpPr>
                <p:cNvPr id="3208" name="Line 136"/>
                <p:cNvSpPr>
                  <a:spLocks noChangeShapeType="1"/>
                </p:cNvSpPr>
                <p:nvPr userDrawn="1"/>
              </p:nvSpPr>
              <p:spPr bwMode="gray">
                <a:xfrm>
                  <a:off x="703" y="4"/>
                  <a:ext cx="0" cy="2886"/>
                </a:xfrm>
                <a:prstGeom prst="line">
                  <a:avLst/>
                </a:prstGeom>
                <a:noFill/>
                <a:ln w="9525">
                  <a:solidFill>
                    <a:schemeClr val="bg1"/>
                  </a:solidFill>
                  <a:round/>
                  <a:headEnd/>
                  <a:tailEnd/>
                </a:ln>
                <a:effectLst/>
              </p:spPr>
              <p:txBody>
                <a:bodyPr/>
                <a:lstStyle/>
                <a:p>
                  <a:endParaRPr lang="ru-RU"/>
                </a:p>
              </p:txBody>
            </p:sp>
            <p:sp>
              <p:nvSpPr>
                <p:cNvPr id="3209" name="Line 137"/>
                <p:cNvSpPr>
                  <a:spLocks noChangeShapeType="1"/>
                </p:cNvSpPr>
                <p:nvPr userDrawn="1"/>
              </p:nvSpPr>
              <p:spPr bwMode="gray">
                <a:xfrm>
                  <a:off x="839" y="-3"/>
                  <a:ext cx="0" cy="2886"/>
                </a:xfrm>
                <a:prstGeom prst="line">
                  <a:avLst/>
                </a:prstGeom>
                <a:noFill/>
                <a:ln w="9525">
                  <a:solidFill>
                    <a:schemeClr val="bg1"/>
                  </a:solidFill>
                  <a:round/>
                  <a:headEnd/>
                  <a:tailEnd/>
                </a:ln>
                <a:effectLst/>
              </p:spPr>
              <p:txBody>
                <a:bodyPr/>
                <a:lstStyle/>
                <a:p>
                  <a:endParaRPr lang="ru-RU"/>
                </a:p>
              </p:txBody>
            </p:sp>
            <p:sp>
              <p:nvSpPr>
                <p:cNvPr id="3210" name="Oval 138"/>
                <p:cNvSpPr>
                  <a:spLocks noChangeArrowheads="1"/>
                </p:cNvSpPr>
                <p:nvPr userDrawn="1"/>
              </p:nvSpPr>
              <p:spPr bwMode="gray">
                <a:xfrm>
                  <a:off x="122" y="366"/>
                  <a:ext cx="44" cy="44"/>
                </a:xfrm>
                <a:prstGeom prst="ellipse">
                  <a:avLst/>
                </a:prstGeom>
                <a:solidFill>
                  <a:schemeClr val="bg1"/>
                </a:solidFill>
                <a:ln w="9525">
                  <a:noFill/>
                  <a:round/>
                  <a:headEnd/>
                  <a:tailEnd/>
                </a:ln>
                <a:effectLst/>
              </p:spPr>
              <p:txBody>
                <a:bodyPr wrap="none" anchor="ctr"/>
                <a:lstStyle/>
                <a:p>
                  <a:endParaRPr lang="ru-RU"/>
                </a:p>
              </p:txBody>
            </p:sp>
            <p:sp>
              <p:nvSpPr>
                <p:cNvPr id="3211" name="Oval 139"/>
                <p:cNvSpPr>
                  <a:spLocks noChangeArrowheads="1"/>
                </p:cNvSpPr>
                <p:nvPr userDrawn="1"/>
              </p:nvSpPr>
              <p:spPr bwMode="gray">
                <a:xfrm>
                  <a:off x="120" y="774"/>
                  <a:ext cx="44" cy="44"/>
                </a:xfrm>
                <a:prstGeom prst="ellipse">
                  <a:avLst/>
                </a:prstGeom>
                <a:solidFill>
                  <a:schemeClr val="bg1"/>
                </a:solidFill>
                <a:ln w="9525">
                  <a:noFill/>
                  <a:round/>
                  <a:headEnd/>
                  <a:tailEnd/>
                </a:ln>
                <a:effectLst/>
              </p:spPr>
              <p:txBody>
                <a:bodyPr wrap="none" anchor="ctr"/>
                <a:lstStyle/>
                <a:p>
                  <a:endParaRPr lang="ru-RU"/>
                </a:p>
              </p:txBody>
            </p:sp>
            <p:sp>
              <p:nvSpPr>
                <p:cNvPr id="3212" name="Oval 140"/>
                <p:cNvSpPr>
                  <a:spLocks noChangeArrowheads="1"/>
                </p:cNvSpPr>
                <p:nvPr userDrawn="1"/>
              </p:nvSpPr>
              <p:spPr bwMode="gray">
                <a:xfrm>
                  <a:off x="410" y="98"/>
                  <a:ext cx="44" cy="44"/>
                </a:xfrm>
                <a:prstGeom prst="ellipse">
                  <a:avLst/>
                </a:prstGeom>
                <a:solidFill>
                  <a:schemeClr val="bg1"/>
                </a:solidFill>
                <a:ln w="9525">
                  <a:noFill/>
                  <a:round/>
                  <a:headEnd/>
                  <a:tailEnd/>
                </a:ln>
                <a:effectLst/>
              </p:spPr>
              <p:txBody>
                <a:bodyPr wrap="none" anchor="ctr"/>
                <a:lstStyle/>
                <a:p>
                  <a:endParaRPr lang="ru-RU"/>
                </a:p>
              </p:txBody>
            </p:sp>
            <p:sp>
              <p:nvSpPr>
                <p:cNvPr id="3213" name="Oval 141"/>
                <p:cNvSpPr>
                  <a:spLocks noChangeArrowheads="1"/>
                </p:cNvSpPr>
                <p:nvPr userDrawn="1"/>
              </p:nvSpPr>
              <p:spPr bwMode="gray">
                <a:xfrm>
                  <a:off x="410" y="776"/>
                  <a:ext cx="44" cy="44"/>
                </a:xfrm>
                <a:prstGeom prst="ellipse">
                  <a:avLst/>
                </a:prstGeom>
                <a:solidFill>
                  <a:schemeClr val="bg1"/>
                </a:solidFill>
                <a:ln w="9525">
                  <a:noFill/>
                  <a:round/>
                  <a:headEnd/>
                  <a:tailEnd/>
                </a:ln>
                <a:effectLst/>
              </p:spPr>
              <p:txBody>
                <a:bodyPr wrap="none" anchor="ctr"/>
                <a:lstStyle/>
                <a:p>
                  <a:endParaRPr lang="ru-RU"/>
                </a:p>
              </p:txBody>
            </p:sp>
            <p:sp>
              <p:nvSpPr>
                <p:cNvPr id="3214" name="Oval 142"/>
                <p:cNvSpPr>
                  <a:spLocks noChangeArrowheads="1"/>
                </p:cNvSpPr>
                <p:nvPr userDrawn="1"/>
              </p:nvSpPr>
              <p:spPr bwMode="gray">
                <a:xfrm>
                  <a:off x="680" y="506"/>
                  <a:ext cx="44" cy="44"/>
                </a:xfrm>
                <a:prstGeom prst="ellipse">
                  <a:avLst/>
                </a:prstGeom>
                <a:solidFill>
                  <a:schemeClr val="bg1"/>
                </a:solidFill>
                <a:ln w="9525">
                  <a:noFill/>
                  <a:round/>
                  <a:headEnd/>
                  <a:tailEnd/>
                </a:ln>
                <a:effectLst/>
              </p:spPr>
              <p:txBody>
                <a:bodyPr wrap="none" anchor="ctr"/>
                <a:lstStyle/>
                <a:p>
                  <a:endParaRPr lang="ru-RU"/>
                </a:p>
              </p:txBody>
            </p:sp>
            <p:sp>
              <p:nvSpPr>
                <p:cNvPr id="3215" name="Oval 143"/>
                <p:cNvSpPr>
                  <a:spLocks noChangeArrowheads="1"/>
                </p:cNvSpPr>
                <p:nvPr userDrawn="1"/>
              </p:nvSpPr>
              <p:spPr bwMode="gray">
                <a:xfrm>
                  <a:off x="680" y="1196"/>
                  <a:ext cx="44" cy="44"/>
                </a:xfrm>
                <a:prstGeom prst="ellipse">
                  <a:avLst/>
                </a:prstGeom>
                <a:solidFill>
                  <a:schemeClr val="bg1"/>
                </a:solidFill>
                <a:ln w="9525">
                  <a:noFill/>
                  <a:round/>
                  <a:headEnd/>
                  <a:tailEnd/>
                </a:ln>
                <a:effectLst/>
              </p:spPr>
              <p:txBody>
                <a:bodyPr wrap="none" anchor="ctr"/>
                <a:lstStyle/>
                <a:p>
                  <a:endParaRPr lang="ru-RU"/>
                </a:p>
              </p:txBody>
            </p:sp>
            <p:sp>
              <p:nvSpPr>
                <p:cNvPr id="3216" name="Oval 144"/>
                <p:cNvSpPr>
                  <a:spLocks noChangeArrowheads="1"/>
                </p:cNvSpPr>
                <p:nvPr userDrawn="1"/>
              </p:nvSpPr>
              <p:spPr bwMode="gray">
                <a:xfrm>
                  <a:off x="816" y="642"/>
                  <a:ext cx="44" cy="44"/>
                </a:xfrm>
                <a:prstGeom prst="ellipse">
                  <a:avLst/>
                </a:prstGeom>
                <a:solidFill>
                  <a:schemeClr val="bg1"/>
                </a:solidFill>
                <a:ln w="9525">
                  <a:noFill/>
                  <a:round/>
                  <a:headEnd/>
                  <a:tailEnd/>
                </a:ln>
                <a:effectLst/>
              </p:spPr>
              <p:txBody>
                <a:bodyPr wrap="none" anchor="ctr"/>
                <a:lstStyle/>
                <a:p>
                  <a:endParaRPr lang="ru-RU"/>
                </a:p>
              </p:txBody>
            </p:sp>
            <p:sp>
              <p:nvSpPr>
                <p:cNvPr id="3217" name="Oval 145"/>
                <p:cNvSpPr>
                  <a:spLocks noChangeArrowheads="1"/>
                </p:cNvSpPr>
                <p:nvPr userDrawn="1"/>
              </p:nvSpPr>
              <p:spPr bwMode="gray">
                <a:xfrm>
                  <a:off x="122" y="1062"/>
                  <a:ext cx="44" cy="44"/>
                </a:xfrm>
                <a:prstGeom prst="ellipse">
                  <a:avLst/>
                </a:prstGeom>
                <a:solidFill>
                  <a:schemeClr val="bg1"/>
                </a:solidFill>
                <a:ln w="9525">
                  <a:noFill/>
                  <a:round/>
                  <a:headEnd/>
                  <a:tailEnd/>
                </a:ln>
                <a:effectLst/>
              </p:spPr>
              <p:txBody>
                <a:bodyPr wrap="none" anchor="ctr"/>
                <a:lstStyle/>
                <a:p>
                  <a:endParaRPr lang="ru-RU"/>
                </a:p>
              </p:txBody>
            </p:sp>
            <p:sp>
              <p:nvSpPr>
                <p:cNvPr id="3218" name="Oval 146"/>
                <p:cNvSpPr>
                  <a:spLocks noChangeArrowheads="1"/>
                </p:cNvSpPr>
                <p:nvPr userDrawn="1"/>
              </p:nvSpPr>
              <p:spPr bwMode="gray">
                <a:xfrm>
                  <a:off x="120" y="1451"/>
                  <a:ext cx="44" cy="44"/>
                </a:xfrm>
                <a:prstGeom prst="ellipse">
                  <a:avLst/>
                </a:prstGeom>
                <a:solidFill>
                  <a:schemeClr val="bg1"/>
                </a:solidFill>
                <a:ln w="9525">
                  <a:noFill/>
                  <a:round/>
                  <a:headEnd/>
                  <a:tailEnd/>
                </a:ln>
                <a:effectLst/>
              </p:spPr>
              <p:txBody>
                <a:bodyPr wrap="none" anchor="ctr"/>
                <a:lstStyle/>
                <a:p>
                  <a:endParaRPr lang="ru-RU"/>
                </a:p>
              </p:txBody>
            </p:sp>
            <p:sp>
              <p:nvSpPr>
                <p:cNvPr id="3219" name="Oval 147"/>
                <p:cNvSpPr>
                  <a:spLocks noChangeArrowheads="1"/>
                </p:cNvSpPr>
                <p:nvPr userDrawn="1"/>
              </p:nvSpPr>
              <p:spPr bwMode="gray">
                <a:xfrm>
                  <a:off x="125" y="1728"/>
                  <a:ext cx="44" cy="44"/>
                </a:xfrm>
                <a:prstGeom prst="ellipse">
                  <a:avLst/>
                </a:prstGeom>
                <a:solidFill>
                  <a:schemeClr val="bg1"/>
                </a:solidFill>
                <a:ln w="9525">
                  <a:noFill/>
                  <a:round/>
                  <a:headEnd/>
                  <a:tailEnd/>
                </a:ln>
                <a:effectLst/>
              </p:spPr>
              <p:txBody>
                <a:bodyPr wrap="none" anchor="ctr"/>
                <a:lstStyle/>
                <a:p>
                  <a:endParaRPr lang="ru-RU"/>
                </a:p>
              </p:txBody>
            </p:sp>
            <p:sp>
              <p:nvSpPr>
                <p:cNvPr id="3220" name="Oval 148"/>
                <p:cNvSpPr>
                  <a:spLocks noChangeArrowheads="1"/>
                </p:cNvSpPr>
                <p:nvPr userDrawn="1"/>
              </p:nvSpPr>
              <p:spPr bwMode="gray">
                <a:xfrm>
                  <a:off x="408" y="1467"/>
                  <a:ext cx="44" cy="44"/>
                </a:xfrm>
                <a:prstGeom prst="ellipse">
                  <a:avLst/>
                </a:prstGeom>
                <a:solidFill>
                  <a:schemeClr val="bg1"/>
                </a:solidFill>
                <a:ln w="9525">
                  <a:noFill/>
                  <a:round/>
                  <a:headEnd/>
                  <a:tailEnd/>
                </a:ln>
                <a:effectLst/>
              </p:spPr>
              <p:txBody>
                <a:bodyPr wrap="none" anchor="ctr"/>
                <a:lstStyle/>
                <a:p>
                  <a:endParaRPr lang="ru-RU"/>
                </a:p>
              </p:txBody>
            </p:sp>
            <p:sp>
              <p:nvSpPr>
                <p:cNvPr id="3221" name="Oval 149"/>
                <p:cNvSpPr>
                  <a:spLocks noChangeArrowheads="1"/>
                </p:cNvSpPr>
                <p:nvPr userDrawn="1"/>
              </p:nvSpPr>
              <p:spPr bwMode="gray">
                <a:xfrm>
                  <a:off x="820" y="1329"/>
                  <a:ext cx="44" cy="44"/>
                </a:xfrm>
                <a:prstGeom prst="ellipse">
                  <a:avLst/>
                </a:prstGeom>
                <a:solidFill>
                  <a:schemeClr val="bg1"/>
                </a:solidFill>
                <a:ln w="9525">
                  <a:noFill/>
                  <a:round/>
                  <a:headEnd/>
                  <a:tailEnd/>
                </a:ln>
                <a:effectLst/>
              </p:spPr>
              <p:txBody>
                <a:bodyPr wrap="none" anchor="ctr"/>
                <a:lstStyle/>
                <a:p>
                  <a:endParaRPr lang="ru-RU"/>
                </a:p>
              </p:txBody>
            </p:sp>
            <p:sp>
              <p:nvSpPr>
                <p:cNvPr id="3222" name="Oval 150"/>
                <p:cNvSpPr>
                  <a:spLocks noChangeArrowheads="1"/>
                </p:cNvSpPr>
                <p:nvPr userDrawn="1"/>
              </p:nvSpPr>
              <p:spPr bwMode="gray">
                <a:xfrm>
                  <a:off x="118" y="2145"/>
                  <a:ext cx="44" cy="44"/>
                </a:xfrm>
                <a:prstGeom prst="ellipse">
                  <a:avLst/>
                </a:prstGeom>
                <a:solidFill>
                  <a:schemeClr val="bg1"/>
                </a:solidFill>
                <a:ln w="9525">
                  <a:noFill/>
                  <a:round/>
                  <a:headEnd/>
                  <a:tailEnd/>
                </a:ln>
                <a:effectLst/>
              </p:spPr>
              <p:txBody>
                <a:bodyPr wrap="none" anchor="ctr"/>
                <a:lstStyle/>
                <a:p>
                  <a:endParaRPr lang="ru-RU"/>
                </a:p>
              </p:txBody>
            </p:sp>
            <p:sp>
              <p:nvSpPr>
                <p:cNvPr id="3223" name="Oval 151"/>
                <p:cNvSpPr>
                  <a:spLocks noChangeArrowheads="1"/>
                </p:cNvSpPr>
                <p:nvPr userDrawn="1"/>
              </p:nvSpPr>
              <p:spPr bwMode="gray">
                <a:xfrm>
                  <a:off x="116" y="2417"/>
                  <a:ext cx="44" cy="44"/>
                </a:xfrm>
                <a:prstGeom prst="ellipse">
                  <a:avLst/>
                </a:prstGeom>
                <a:solidFill>
                  <a:schemeClr val="bg1"/>
                </a:solidFill>
                <a:ln w="9525">
                  <a:noFill/>
                  <a:round/>
                  <a:headEnd/>
                  <a:tailEnd/>
                </a:ln>
                <a:effectLst/>
              </p:spPr>
              <p:txBody>
                <a:bodyPr wrap="none" anchor="ctr"/>
                <a:lstStyle/>
                <a:p>
                  <a:endParaRPr lang="ru-RU"/>
                </a:p>
              </p:txBody>
            </p:sp>
            <p:sp>
              <p:nvSpPr>
                <p:cNvPr id="3224" name="Oval 152"/>
                <p:cNvSpPr>
                  <a:spLocks noChangeArrowheads="1"/>
                </p:cNvSpPr>
                <p:nvPr userDrawn="1"/>
              </p:nvSpPr>
              <p:spPr bwMode="gray">
                <a:xfrm>
                  <a:off x="682" y="1865"/>
                  <a:ext cx="44" cy="44"/>
                </a:xfrm>
                <a:prstGeom prst="ellipse">
                  <a:avLst/>
                </a:prstGeom>
                <a:solidFill>
                  <a:schemeClr val="bg1"/>
                </a:solidFill>
                <a:ln w="9525">
                  <a:noFill/>
                  <a:round/>
                  <a:headEnd/>
                  <a:tailEnd/>
                </a:ln>
                <a:effectLst/>
              </p:spPr>
              <p:txBody>
                <a:bodyPr wrap="none" anchor="ctr"/>
                <a:lstStyle/>
                <a:p>
                  <a:endParaRPr lang="ru-RU"/>
                </a:p>
              </p:txBody>
            </p:sp>
            <p:sp>
              <p:nvSpPr>
                <p:cNvPr id="3225" name="Oval 153"/>
                <p:cNvSpPr>
                  <a:spLocks noChangeArrowheads="1"/>
                </p:cNvSpPr>
                <p:nvPr userDrawn="1"/>
              </p:nvSpPr>
              <p:spPr bwMode="gray">
                <a:xfrm>
                  <a:off x="406" y="2147"/>
                  <a:ext cx="44" cy="44"/>
                </a:xfrm>
                <a:prstGeom prst="ellipse">
                  <a:avLst/>
                </a:prstGeom>
                <a:solidFill>
                  <a:schemeClr val="bg1"/>
                </a:solidFill>
                <a:ln w="9525">
                  <a:noFill/>
                  <a:round/>
                  <a:headEnd/>
                  <a:tailEnd/>
                </a:ln>
                <a:effectLst/>
              </p:spPr>
              <p:txBody>
                <a:bodyPr wrap="none" anchor="ctr"/>
                <a:lstStyle/>
                <a:p>
                  <a:endParaRPr lang="ru-RU"/>
                </a:p>
              </p:txBody>
            </p:sp>
            <p:sp>
              <p:nvSpPr>
                <p:cNvPr id="3226" name="Oval 154"/>
                <p:cNvSpPr>
                  <a:spLocks noChangeArrowheads="1"/>
                </p:cNvSpPr>
                <p:nvPr userDrawn="1"/>
              </p:nvSpPr>
              <p:spPr bwMode="gray">
                <a:xfrm>
                  <a:off x="404" y="2832"/>
                  <a:ext cx="44" cy="44"/>
                </a:xfrm>
                <a:prstGeom prst="ellipse">
                  <a:avLst/>
                </a:prstGeom>
                <a:solidFill>
                  <a:schemeClr val="bg1"/>
                </a:solidFill>
                <a:ln w="9525">
                  <a:noFill/>
                  <a:round/>
                  <a:headEnd/>
                  <a:tailEnd/>
                </a:ln>
                <a:effectLst/>
              </p:spPr>
              <p:txBody>
                <a:bodyPr wrap="none" anchor="ctr"/>
                <a:lstStyle/>
                <a:p>
                  <a:endParaRPr lang="ru-RU"/>
                </a:p>
              </p:txBody>
            </p:sp>
            <p:sp>
              <p:nvSpPr>
                <p:cNvPr id="3227" name="Oval 155"/>
                <p:cNvSpPr>
                  <a:spLocks noChangeArrowheads="1"/>
                </p:cNvSpPr>
                <p:nvPr userDrawn="1"/>
              </p:nvSpPr>
              <p:spPr bwMode="gray">
                <a:xfrm>
                  <a:off x="818" y="2000"/>
                  <a:ext cx="44" cy="44"/>
                </a:xfrm>
                <a:prstGeom prst="ellipse">
                  <a:avLst/>
                </a:prstGeom>
                <a:solidFill>
                  <a:schemeClr val="bg1"/>
                </a:solidFill>
                <a:ln w="9525">
                  <a:noFill/>
                  <a:round/>
                  <a:headEnd/>
                  <a:tailEnd/>
                </a:ln>
                <a:effectLst/>
              </p:spPr>
              <p:txBody>
                <a:bodyPr wrap="none" anchor="ctr"/>
                <a:lstStyle/>
                <a:p>
                  <a:endParaRPr lang="ru-RU"/>
                </a:p>
              </p:txBody>
            </p:sp>
            <p:sp>
              <p:nvSpPr>
                <p:cNvPr id="3228" name="Oval 156"/>
                <p:cNvSpPr>
                  <a:spLocks noChangeArrowheads="1"/>
                </p:cNvSpPr>
                <p:nvPr userDrawn="1"/>
              </p:nvSpPr>
              <p:spPr bwMode="gray">
                <a:xfrm>
                  <a:off x="672" y="2568"/>
                  <a:ext cx="44" cy="44"/>
                </a:xfrm>
                <a:prstGeom prst="ellipse">
                  <a:avLst/>
                </a:prstGeom>
                <a:solidFill>
                  <a:schemeClr val="bg1"/>
                </a:solidFill>
                <a:ln w="9525">
                  <a:noFill/>
                  <a:round/>
                  <a:headEnd/>
                  <a:tailEnd/>
                </a:ln>
                <a:effectLst/>
              </p:spPr>
              <p:txBody>
                <a:bodyPr wrap="none" anchor="ctr"/>
                <a:lstStyle/>
                <a:p>
                  <a:endParaRPr lang="ru-RU"/>
                </a:p>
              </p:txBody>
            </p:sp>
            <p:sp>
              <p:nvSpPr>
                <p:cNvPr id="3229" name="Oval 157"/>
                <p:cNvSpPr>
                  <a:spLocks noChangeArrowheads="1"/>
                </p:cNvSpPr>
                <p:nvPr userDrawn="1"/>
              </p:nvSpPr>
              <p:spPr bwMode="gray">
                <a:xfrm>
                  <a:off x="820" y="2706"/>
                  <a:ext cx="44" cy="44"/>
                </a:xfrm>
                <a:prstGeom prst="ellipse">
                  <a:avLst/>
                </a:prstGeom>
                <a:solidFill>
                  <a:schemeClr val="bg1"/>
                </a:solidFill>
                <a:ln w="9525">
                  <a:noFill/>
                  <a:round/>
                  <a:headEnd/>
                  <a:tailEnd/>
                </a:ln>
                <a:effectLst/>
              </p:spPr>
              <p:txBody>
                <a:bodyPr wrap="none" anchor="ctr"/>
                <a:lstStyle/>
                <a:p>
                  <a:endParaRPr lang="ru-RU"/>
                </a:p>
              </p:txBody>
            </p:sp>
          </p:grpSp>
          <p:grpSp>
            <p:nvGrpSpPr>
              <p:cNvPr id="3230" name="Group 158"/>
              <p:cNvGrpSpPr>
                <a:grpSpLocks/>
              </p:cNvGrpSpPr>
              <p:nvPr userDrawn="1"/>
            </p:nvGrpSpPr>
            <p:grpSpPr bwMode="auto">
              <a:xfrm>
                <a:off x="953" y="0"/>
                <a:ext cx="748" cy="2893"/>
                <a:chOff x="116" y="-3"/>
                <a:chExt cx="748" cy="2893"/>
              </a:xfrm>
            </p:grpSpPr>
            <p:sp>
              <p:nvSpPr>
                <p:cNvPr id="3231" name="Line 159"/>
                <p:cNvSpPr>
                  <a:spLocks noChangeShapeType="1"/>
                </p:cNvSpPr>
                <p:nvPr userDrawn="1"/>
              </p:nvSpPr>
              <p:spPr bwMode="gray">
                <a:xfrm>
                  <a:off x="144" y="0"/>
                  <a:ext cx="0" cy="2886"/>
                </a:xfrm>
                <a:prstGeom prst="line">
                  <a:avLst/>
                </a:prstGeom>
                <a:noFill/>
                <a:ln w="9525">
                  <a:solidFill>
                    <a:schemeClr val="bg1"/>
                  </a:solidFill>
                  <a:round/>
                  <a:headEnd/>
                  <a:tailEnd/>
                </a:ln>
                <a:effectLst/>
              </p:spPr>
              <p:txBody>
                <a:bodyPr/>
                <a:lstStyle/>
                <a:p>
                  <a:endParaRPr lang="ru-RU"/>
                </a:p>
              </p:txBody>
            </p:sp>
            <p:sp>
              <p:nvSpPr>
                <p:cNvPr id="3232" name="Line 160"/>
                <p:cNvSpPr>
                  <a:spLocks noChangeShapeType="1"/>
                </p:cNvSpPr>
                <p:nvPr userDrawn="1"/>
              </p:nvSpPr>
              <p:spPr bwMode="gray">
                <a:xfrm>
                  <a:off x="295" y="0"/>
                  <a:ext cx="0" cy="2886"/>
                </a:xfrm>
                <a:prstGeom prst="line">
                  <a:avLst/>
                </a:prstGeom>
                <a:noFill/>
                <a:ln w="9525">
                  <a:solidFill>
                    <a:schemeClr val="bg1"/>
                  </a:solidFill>
                  <a:round/>
                  <a:headEnd/>
                  <a:tailEnd/>
                </a:ln>
                <a:effectLst/>
              </p:spPr>
              <p:txBody>
                <a:bodyPr/>
                <a:lstStyle/>
                <a:p>
                  <a:endParaRPr lang="ru-RU"/>
                </a:p>
              </p:txBody>
            </p:sp>
            <p:sp>
              <p:nvSpPr>
                <p:cNvPr id="3233" name="Line 161"/>
                <p:cNvSpPr>
                  <a:spLocks noChangeShapeType="1"/>
                </p:cNvSpPr>
                <p:nvPr userDrawn="1"/>
              </p:nvSpPr>
              <p:spPr bwMode="gray">
                <a:xfrm>
                  <a:off x="431" y="0"/>
                  <a:ext cx="0" cy="2886"/>
                </a:xfrm>
                <a:prstGeom prst="line">
                  <a:avLst/>
                </a:prstGeom>
                <a:noFill/>
                <a:ln w="9525">
                  <a:solidFill>
                    <a:schemeClr val="bg1"/>
                  </a:solidFill>
                  <a:round/>
                  <a:headEnd/>
                  <a:tailEnd/>
                </a:ln>
                <a:effectLst/>
              </p:spPr>
              <p:txBody>
                <a:bodyPr/>
                <a:lstStyle/>
                <a:p>
                  <a:endParaRPr lang="ru-RU"/>
                </a:p>
              </p:txBody>
            </p:sp>
            <p:sp>
              <p:nvSpPr>
                <p:cNvPr id="3234" name="Line 162"/>
                <p:cNvSpPr>
                  <a:spLocks noChangeShapeType="1"/>
                </p:cNvSpPr>
                <p:nvPr userDrawn="1"/>
              </p:nvSpPr>
              <p:spPr bwMode="gray">
                <a:xfrm>
                  <a:off x="567" y="4"/>
                  <a:ext cx="0" cy="2886"/>
                </a:xfrm>
                <a:prstGeom prst="line">
                  <a:avLst/>
                </a:prstGeom>
                <a:noFill/>
                <a:ln w="9525">
                  <a:solidFill>
                    <a:schemeClr val="bg1"/>
                  </a:solidFill>
                  <a:round/>
                  <a:headEnd/>
                  <a:tailEnd/>
                </a:ln>
                <a:effectLst/>
              </p:spPr>
              <p:txBody>
                <a:bodyPr/>
                <a:lstStyle/>
                <a:p>
                  <a:endParaRPr lang="ru-RU"/>
                </a:p>
              </p:txBody>
            </p:sp>
            <p:sp>
              <p:nvSpPr>
                <p:cNvPr id="3235" name="Line 163"/>
                <p:cNvSpPr>
                  <a:spLocks noChangeShapeType="1"/>
                </p:cNvSpPr>
                <p:nvPr userDrawn="1"/>
              </p:nvSpPr>
              <p:spPr bwMode="gray">
                <a:xfrm>
                  <a:off x="703" y="4"/>
                  <a:ext cx="0" cy="2886"/>
                </a:xfrm>
                <a:prstGeom prst="line">
                  <a:avLst/>
                </a:prstGeom>
                <a:noFill/>
                <a:ln w="9525">
                  <a:solidFill>
                    <a:schemeClr val="bg1"/>
                  </a:solidFill>
                  <a:round/>
                  <a:headEnd/>
                  <a:tailEnd/>
                </a:ln>
                <a:effectLst/>
              </p:spPr>
              <p:txBody>
                <a:bodyPr/>
                <a:lstStyle/>
                <a:p>
                  <a:endParaRPr lang="ru-RU"/>
                </a:p>
              </p:txBody>
            </p:sp>
            <p:sp>
              <p:nvSpPr>
                <p:cNvPr id="3236" name="Line 164"/>
                <p:cNvSpPr>
                  <a:spLocks noChangeShapeType="1"/>
                </p:cNvSpPr>
                <p:nvPr userDrawn="1"/>
              </p:nvSpPr>
              <p:spPr bwMode="gray">
                <a:xfrm>
                  <a:off x="839" y="-3"/>
                  <a:ext cx="0" cy="2886"/>
                </a:xfrm>
                <a:prstGeom prst="line">
                  <a:avLst/>
                </a:prstGeom>
                <a:noFill/>
                <a:ln w="9525">
                  <a:solidFill>
                    <a:schemeClr val="bg1"/>
                  </a:solidFill>
                  <a:round/>
                  <a:headEnd/>
                  <a:tailEnd/>
                </a:ln>
                <a:effectLst/>
              </p:spPr>
              <p:txBody>
                <a:bodyPr/>
                <a:lstStyle/>
                <a:p>
                  <a:endParaRPr lang="ru-RU"/>
                </a:p>
              </p:txBody>
            </p:sp>
            <p:sp>
              <p:nvSpPr>
                <p:cNvPr id="3237" name="Oval 165"/>
                <p:cNvSpPr>
                  <a:spLocks noChangeArrowheads="1"/>
                </p:cNvSpPr>
                <p:nvPr userDrawn="1"/>
              </p:nvSpPr>
              <p:spPr bwMode="gray">
                <a:xfrm>
                  <a:off x="122" y="366"/>
                  <a:ext cx="44" cy="44"/>
                </a:xfrm>
                <a:prstGeom prst="ellipse">
                  <a:avLst/>
                </a:prstGeom>
                <a:solidFill>
                  <a:schemeClr val="bg1"/>
                </a:solidFill>
                <a:ln w="9525">
                  <a:noFill/>
                  <a:round/>
                  <a:headEnd/>
                  <a:tailEnd/>
                </a:ln>
                <a:effectLst/>
              </p:spPr>
              <p:txBody>
                <a:bodyPr wrap="none" anchor="ctr"/>
                <a:lstStyle/>
                <a:p>
                  <a:endParaRPr lang="ru-RU"/>
                </a:p>
              </p:txBody>
            </p:sp>
            <p:sp>
              <p:nvSpPr>
                <p:cNvPr id="3238" name="Oval 166"/>
                <p:cNvSpPr>
                  <a:spLocks noChangeArrowheads="1"/>
                </p:cNvSpPr>
                <p:nvPr userDrawn="1"/>
              </p:nvSpPr>
              <p:spPr bwMode="gray">
                <a:xfrm>
                  <a:off x="120" y="774"/>
                  <a:ext cx="44" cy="44"/>
                </a:xfrm>
                <a:prstGeom prst="ellipse">
                  <a:avLst/>
                </a:prstGeom>
                <a:solidFill>
                  <a:schemeClr val="bg1"/>
                </a:solidFill>
                <a:ln w="9525">
                  <a:noFill/>
                  <a:round/>
                  <a:headEnd/>
                  <a:tailEnd/>
                </a:ln>
                <a:effectLst/>
              </p:spPr>
              <p:txBody>
                <a:bodyPr wrap="none" anchor="ctr"/>
                <a:lstStyle/>
                <a:p>
                  <a:endParaRPr lang="ru-RU"/>
                </a:p>
              </p:txBody>
            </p:sp>
            <p:sp>
              <p:nvSpPr>
                <p:cNvPr id="3239" name="Oval 167"/>
                <p:cNvSpPr>
                  <a:spLocks noChangeArrowheads="1"/>
                </p:cNvSpPr>
                <p:nvPr userDrawn="1"/>
              </p:nvSpPr>
              <p:spPr bwMode="gray">
                <a:xfrm>
                  <a:off x="410" y="98"/>
                  <a:ext cx="44" cy="44"/>
                </a:xfrm>
                <a:prstGeom prst="ellipse">
                  <a:avLst/>
                </a:prstGeom>
                <a:solidFill>
                  <a:schemeClr val="bg1"/>
                </a:solidFill>
                <a:ln w="9525">
                  <a:noFill/>
                  <a:round/>
                  <a:headEnd/>
                  <a:tailEnd/>
                </a:ln>
                <a:effectLst/>
              </p:spPr>
              <p:txBody>
                <a:bodyPr wrap="none" anchor="ctr"/>
                <a:lstStyle/>
                <a:p>
                  <a:endParaRPr lang="ru-RU"/>
                </a:p>
              </p:txBody>
            </p:sp>
            <p:sp>
              <p:nvSpPr>
                <p:cNvPr id="3240" name="Oval 168"/>
                <p:cNvSpPr>
                  <a:spLocks noChangeArrowheads="1"/>
                </p:cNvSpPr>
                <p:nvPr userDrawn="1"/>
              </p:nvSpPr>
              <p:spPr bwMode="gray">
                <a:xfrm>
                  <a:off x="410" y="776"/>
                  <a:ext cx="44" cy="44"/>
                </a:xfrm>
                <a:prstGeom prst="ellipse">
                  <a:avLst/>
                </a:prstGeom>
                <a:solidFill>
                  <a:schemeClr val="bg1"/>
                </a:solidFill>
                <a:ln w="9525">
                  <a:noFill/>
                  <a:round/>
                  <a:headEnd/>
                  <a:tailEnd/>
                </a:ln>
                <a:effectLst/>
              </p:spPr>
              <p:txBody>
                <a:bodyPr wrap="none" anchor="ctr"/>
                <a:lstStyle/>
                <a:p>
                  <a:endParaRPr lang="ru-RU"/>
                </a:p>
              </p:txBody>
            </p:sp>
            <p:sp>
              <p:nvSpPr>
                <p:cNvPr id="3241" name="Oval 169"/>
                <p:cNvSpPr>
                  <a:spLocks noChangeArrowheads="1"/>
                </p:cNvSpPr>
                <p:nvPr userDrawn="1"/>
              </p:nvSpPr>
              <p:spPr bwMode="gray">
                <a:xfrm>
                  <a:off x="680" y="506"/>
                  <a:ext cx="44" cy="44"/>
                </a:xfrm>
                <a:prstGeom prst="ellipse">
                  <a:avLst/>
                </a:prstGeom>
                <a:solidFill>
                  <a:schemeClr val="bg1"/>
                </a:solidFill>
                <a:ln w="9525">
                  <a:noFill/>
                  <a:round/>
                  <a:headEnd/>
                  <a:tailEnd/>
                </a:ln>
                <a:effectLst/>
              </p:spPr>
              <p:txBody>
                <a:bodyPr wrap="none" anchor="ctr"/>
                <a:lstStyle/>
                <a:p>
                  <a:endParaRPr lang="ru-RU"/>
                </a:p>
              </p:txBody>
            </p:sp>
            <p:sp>
              <p:nvSpPr>
                <p:cNvPr id="3242" name="Oval 170"/>
                <p:cNvSpPr>
                  <a:spLocks noChangeArrowheads="1"/>
                </p:cNvSpPr>
                <p:nvPr userDrawn="1"/>
              </p:nvSpPr>
              <p:spPr bwMode="gray">
                <a:xfrm>
                  <a:off x="680" y="1196"/>
                  <a:ext cx="44" cy="44"/>
                </a:xfrm>
                <a:prstGeom prst="ellipse">
                  <a:avLst/>
                </a:prstGeom>
                <a:solidFill>
                  <a:schemeClr val="bg1"/>
                </a:solidFill>
                <a:ln w="9525">
                  <a:noFill/>
                  <a:round/>
                  <a:headEnd/>
                  <a:tailEnd/>
                </a:ln>
                <a:effectLst/>
              </p:spPr>
              <p:txBody>
                <a:bodyPr wrap="none" anchor="ctr"/>
                <a:lstStyle/>
                <a:p>
                  <a:endParaRPr lang="ru-RU"/>
                </a:p>
              </p:txBody>
            </p:sp>
            <p:sp>
              <p:nvSpPr>
                <p:cNvPr id="3243" name="Oval 171"/>
                <p:cNvSpPr>
                  <a:spLocks noChangeArrowheads="1"/>
                </p:cNvSpPr>
                <p:nvPr userDrawn="1"/>
              </p:nvSpPr>
              <p:spPr bwMode="gray">
                <a:xfrm>
                  <a:off x="816" y="642"/>
                  <a:ext cx="44" cy="44"/>
                </a:xfrm>
                <a:prstGeom prst="ellipse">
                  <a:avLst/>
                </a:prstGeom>
                <a:solidFill>
                  <a:schemeClr val="bg1"/>
                </a:solidFill>
                <a:ln w="9525">
                  <a:noFill/>
                  <a:round/>
                  <a:headEnd/>
                  <a:tailEnd/>
                </a:ln>
                <a:effectLst/>
              </p:spPr>
              <p:txBody>
                <a:bodyPr wrap="none" anchor="ctr"/>
                <a:lstStyle/>
                <a:p>
                  <a:endParaRPr lang="ru-RU"/>
                </a:p>
              </p:txBody>
            </p:sp>
            <p:sp>
              <p:nvSpPr>
                <p:cNvPr id="3244" name="Oval 172"/>
                <p:cNvSpPr>
                  <a:spLocks noChangeArrowheads="1"/>
                </p:cNvSpPr>
                <p:nvPr userDrawn="1"/>
              </p:nvSpPr>
              <p:spPr bwMode="gray">
                <a:xfrm>
                  <a:off x="122" y="1062"/>
                  <a:ext cx="44" cy="44"/>
                </a:xfrm>
                <a:prstGeom prst="ellipse">
                  <a:avLst/>
                </a:prstGeom>
                <a:solidFill>
                  <a:schemeClr val="bg1"/>
                </a:solidFill>
                <a:ln w="9525">
                  <a:noFill/>
                  <a:round/>
                  <a:headEnd/>
                  <a:tailEnd/>
                </a:ln>
                <a:effectLst/>
              </p:spPr>
              <p:txBody>
                <a:bodyPr wrap="none" anchor="ctr"/>
                <a:lstStyle/>
                <a:p>
                  <a:endParaRPr lang="ru-RU"/>
                </a:p>
              </p:txBody>
            </p:sp>
            <p:sp>
              <p:nvSpPr>
                <p:cNvPr id="3245" name="Oval 173"/>
                <p:cNvSpPr>
                  <a:spLocks noChangeArrowheads="1"/>
                </p:cNvSpPr>
                <p:nvPr userDrawn="1"/>
              </p:nvSpPr>
              <p:spPr bwMode="gray">
                <a:xfrm>
                  <a:off x="120" y="1451"/>
                  <a:ext cx="44" cy="44"/>
                </a:xfrm>
                <a:prstGeom prst="ellipse">
                  <a:avLst/>
                </a:prstGeom>
                <a:solidFill>
                  <a:schemeClr val="bg1"/>
                </a:solidFill>
                <a:ln w="9525">
                  <a:noFill/>
                  <a:round/>
                  <a:headEnd/>
                  <a:tailEnd/>
                </a:ln>
                <a:effectLst/>
              </p:spPr>
              <p:txBody>
                <a:bodyPr wrap="none" anchor="ctr"/>
                <a:lstStyle/>
                <a:p>
                  <a:endParaRPr lang="ru-RU"/>
                </a:p>
              </p:txBody>
            </p:sp>
            <p:sp>
              <p:nvSpPr>
                <p:cNvPr id="3246" name="Oval 174"/>
                <p:cNvSpPr>
                  <a:spLocks noChangeArrowheads="1"/>
                </p:cNvSpPr>
                <p:nvPr userDrawn="1"/>
              </p:nvSpPr>
              <p:spPr bwMode="gray">
                <a:xfrm>
                  <a:off x="125" y="1728"/>
                  <a:ext cx="44" cy="44"/>
                </a:xfrm>
                <a:prstGeom prst="ellipse">
                  <a:avLst/>
                </a:prstGeom>
                <a:solidFill>
                  <a:schemeClr val="bg1"/>
                </a:solidFill>
                <a:ln w="9525">
                  <a:noFill/>
                  <a:round/>
                  <a:headEnd/>
                  <a:tailEnd/>
                </a:ln>
                <a:effectLst/>
              </p:spPr>
              <p:txBody>
                <a:bodyPr wrap="none" anchor="ctr"/>
                <a:lstStyle/>
                <a:p>
                  <a:endParaRPr lang="ru-RU"/>
                </a:p>
              </p:txBody>
            </p:sp>
            <p:sp>
              <p:nvSpPr>
                <p:cNvPr id="3247" name="Oval 175"/>
                <p:cNvSpPr>
                  <a:spLocks noChangeArrowheads="1"/>
                </p:cNvSpPr>
                <p:nvPr userDrawn="1"/>
              </p:nvSpPr>
              <p:spPr bwMode="gray">
                <a:xfrm>
                  <a:off x="408" y="1467"/>
                  <a:ext cx="44" cy="44"/>
                </a:xfrm>
                <a:prstGeom prst="ellipse">
                  <a:avLst/>
                </a:prstGeom>
                <a:solidFill>
                  <a:schemeClr val="bg1"/>
                </a:solidFill>
                <a:ln w="9525">
                  <a:noFill/>
                  <a:round/>
                  <a:headEnd/>
                  <a:tailEnd/>
                </a:ln>
                <a:effectLst/>
              </p:spPr>
              <p:txBody>
                <a:bodyPr wrap="none" anchor="ctr"/>
                <a:lstStyle/>
                <a:p>
                  <a:endParaRPr lang="ru-RU"/>
                </a:p>
              </p:txBody>
            </p:sp>
            <p:sp>
              <p:nvSpPr>
                <p:cNvPr id="3248" name="Oval 176"/>
                <p:cNvSpPr>
                  <a:spLocks noChangeArrowheads="1"/>
                </p:cNvSpPr>
                <p:nvPr userDrawn="1"/>
              </p:nvSpPr>
              <p:spPr bwMode="gray">
                <a:xfrm>
                  <a:off x="820" y="1329"/>
                  <a:ext cx="44" cy="44"/>
                </a:xfrm>
                <a:prstGeom prst="ellipse">
                  <a:avLst/>
                </a:prstGeom>
                <a:solidFill>
                  <a:schemeClr val="bg1"/>
                </a:solidFill>
                <a:ln w="9525">
                  <a:noFill/>
                  <a:round/>
                  <a:headEnd/>
                  <a:tailEnd/>
                </a:ln>
                <a:effectLst/>
              </p:spPr>
              <p:txBody>
                <a:bodyPr wrap="none" anchor="ctr"/>
                <a:lstStyle/>
                <a:p>
                  <a:endParaRPr lang="ru-RU"/>
                </a:p>
              </p:txBody>
            </p:sp>
            <p:sp>
              <p:nvSpPr>
                <p:cNvPr id="3249" name="Oval 177"/>
                <p:cNvSpPr>
                  <a:spLocks noChangeArrowheads="1"/>
                </p:cNvSpPr>
                <p:nvPr userDrawn="1"/>
              </p:nvSpPr>
              <p:spPr bwMode="gray">
                <a:xfrm>
                  <a:off x="118" y="2145"/>
                  <a:ext cx="44" cy="44"/>
                </a:xfrm>
                <a:prstGeom prst="ellipse">
                  <a:avLst/>
                </a:prstGeom>
                <a:solidFill>
                  <a:schemeClr val="bg1"/>
                </a:solidFill>
                <a:ln w="9525">
                  <a:noFill/>
                  <a:round/>
                  <a:headEnd/>
                  <a:tailEnd/>
                </a:ln>
                <a:effectLst/>
              </p:spPr>
              <p:txBody>
                <a:bodyPr wrap="none" anchor="ctr"/>
                <a:lstStyle/>
                <a:p>
                  <a:endParaRPr lang="ru-RU"/>
                </a:p>
              </p:txBody>
            </p:sp>
            <p:sp>
              <p:nvSpPr>
                <p:cNvPr id="3250" name="Oval 178"/>
                <p:cNvSpPr>
                  <a:spLocks noChangeArrowheads="1"/>
                </p:cNvSpPr>
                <p:nvPr userDrawn="1"/>
              </p:nvSpPr>
              <p:spPr bwMode="gray">
                <a:xfrm>
                  <a:off x="116" y="2417"/>
                  <a:ext cx="44" cy="44"/>
                </a:xfrm>
                <a:prstGeom prst="ellipse">
                  <a:avLst/>
                </a:prstGeom>
                <a:solidFill>
                  <a:schemeClr val="bg1"/>
                </a:solidFill>
                <a:ln w="9525">
                  <a:noFill/>
                  <a:round/>
                  <a:headEnd/>
                  <a:tailEnd/>
                </a:ln>
                <a:effectLst/>
              </p:spPr>
              <p:txBody>
                <a:bodyPr wrap="none" anchor="ctr"/>
                <a:lstStyle/>
                <a:p>
                  <a:endParaRPr lang="ru-RU"/>
                </a:p>
              </p:txBody>
            </p:sp>
            <p:sp>
              <p:nvSpPr>
                <p:cNvPr id="3251" name="Oval 179"/>
                <p:cNvSpPr>
                  <a:spLocks noChangeArrowheads="1"/>
                </p:cNvSpPr>
                <p:nvPr userDrawn="1"/>
              </p:nvSpPr>
              <p:spPr bwMode="gray">
                <a:xfrm>
                  <a:off x="682" y="1865"/>
                  <a:ext cx="44" cy="44"/>
                </a:xfrm>
                <a:prstGeom prst="ellipse">
                  <a:avLst/>
                </a:prstGeom>
                <a:solidFill>
                  <a:schemeClr val="bg1"/>
                </a:solidFill>
                <a:ln w="9525">
                  <a:noFill/>
                  <a:round/>
                  <a:headEnd/>
                  <a:tailEnd/>
                </a:ln>
                <a:effectLst/>
              </p:spPr>
              <p:txBody>
                <a:bodyPr wrap="none" anchor="ctr"/>
                <a:lstStyle/>
                <a:p>
                  <a:endParaRPr lang="ru-RU"/>
                </a:p>
              </p:txBody>
            </p:sp>
            <p:sp>
              <p:nvSpPr>
                <p:cNvPr id="3252" name="Oval 180"/>
                <p:cNvSpPr>
                  <a:spLocks noChangeArrowheads="1"/>
                </p:cNvSpPr>
                <p:nvPr userDrawn="1"/>
              </p:nvSpPr>
              <p:spPr bwMode="gray">
                <a:xfrm>
                  <a:off x="406" y="2147"/>
                  <a:ext cx="44" cy="44"/>
                </a:xfrm>
                <a:prstGeom prst="ellipse">
                  <a:avLst/>
                </a:prstGeom>
                <a:solidFill>
                  <a:schemeClr val="bg1"/>
                </a:solidFill>
                <a:ln w="9525">
                  <a:noFill/>
                  <a:round/>
                  <a:headEnd/>
                  <a:tailEnd/>
                </a:ln>
                <a:effectLst/>
              </p:spPr>
              <p:txBody>
                <a:bodyPr wrap="none" anchor="ctr"/>
                <a:lstStyle/>
                <a:p>
                  <a:endParaRPr lang="ru-RU"/>
                </a:p>
              </p:txBody>
            </p:sp>
            <p:sp>
              <p:nvSpPr>
                <p:cNvPr id="3253" name="Oval 181"/>
                <p:cNvSpPr>
                  <a:spLocks noChangeArrowheads="1"/>
                </p:cNvSpPr>
                <p:nvPr userDrawn="1"/>
              </p:nvSpPr>
              <p:spPr bwMode="gray">
                <a:xfrm>
                  <a:off x="404" y="2832"/>
                  <a:ext cx="44" cy="44"/>
                </a:xfrm>
                <a:prstGeom prst="ellipse">
                  <a:avLst/>
                </a:prstGeom>
                <a:solidFill>
                  <a:schemeClr val="bg1"/>
                </a:solidFill>
                <a:ln w="9525">
                  <a:noFill/>
                  <a:round/>
                  <a:headEnd/>
                  <a:tailEnd/>
                </a:ln>
                <a:effectLst/>
              </p:spPr>
              <p:txBody>
                <a:bodyPr wrap="none" anchor="ctr"/>
                <a:lstStyle/>
                <a:p>
                  <a:endParaRPr lang="ru-RU"/>
                </a:p>
              </p:txBody>
            </p:sp>
            <p:sp>
              <p:nvSpPr>
                <p:cNvPr id="3254" name="Oval 182"/>
                <p:cNvSpPr>
                  <a:spLocks noChangeArrowheads="1"/>
                </p:cNvSpPr>
                <p:nvPr userDrawn="1"/>
              </p:nvSpPr>
              <p:spPr bwMode="gray">
                <a:xfrm>
                  <a:off x="818" y="2000"/>
                  <a:ext cx="44" cy="44"/>
                </a:xfrm>
                <a:prstGeom prst="ellipse">
                  <a:avLst/>
                </a:prstGeom>
                <a:solidFill>
                  <a:schemeClr val="bg1"/>
                </a:solidFill>
                <a:ln w="9525">
                  <a:noFill/>
                  <a:round/>
                  <a:headEnd/>
                  <a:tailEnd/>
                </a:ln>
                <a:effectLst/>
              </p:spPr>
              <p:txBody>
                <a:bodyPr wrap="none" anchor="ctr"/>
                <a:lstStyle/>
                <a:p>
                  <a:endParaRPr lang="ru-RU"/>
                </a:p>
              </p:txBody>
            </p:sp>
            <p:sp>
              <p:nvSpPr>
                <p:cNvPr id="3255" name="Oval 183"/>
                <p:cNvSpPr>
                  <a:spLocks noChangeArrowheads="1"/>
                </p:cNvSpPr>
                <p:nvPr userDrawn="1"/>
              </p:nvSpPr>
              <p:spPr bwMode="gray">
                <a:xfrm>
                  <a:off x="672" y="2568"/>
                  <a:ext cx="44" cy="44"/>
                </a:xfrm>
                <a:prstGeom prst="ellipse">
                  <a:avLst/>
                </a:prstGeom>
                <a:solidFill>
                  <a:schemeClr val="bg1"/>
                </a:solidFill>
                <a:ln w="9525">
                  <a:noFill/>
                  <a:round/>
                  <a:headEnd/>
                  <a:tailEnd/>
                </a:ln>
                <a:effectLst/>
              </p:spPr>
              <p:txBody>
                <a:bodyPr wrap="none" anchor="ctr"/>
                <a:lstStyle/>
                <a:p>
                  <a:endParaRPr lang="ru-RU"/>
                </a:p>
              </p:txBody>
            </p:sp>
            <p:sp>
              <p:nvSpPr>
                <p:cNvPr id="3256" name="Oval 184"/>
                <p:cNvSpPr>
                  <a:spLocks noChangeArrowheads="1"/>
                </p:cNvSpPr>
                <p:nvPr userDrawn="1"/>
              </p:nvSpPr>
              <p:spPr bwMode="gray">
                <a:xfrm>
                  <a:off x="820" y="2706"/>
                  <a:ext cx="44" cy="44"/>
                </a:xfrm>
                <a:prstGeom prst="ellipse">
                  <a:avLst/>
                </a:prstGeom>
                <a:solidFill>
                  <a:schemeClr val="bg1"/>
                </a:solidFill>
                <a:ln w="9525">
                  <a:noFill/>
                  <a:round/>
                  <a:headEnd/>
                  <a:tailEnd/>
                </a:ln>
                <a:effectLst/>
              </p:spPr>
              <p:txBody>
                <a:bodyPr wrap="none" anchor="ctr"/>
                <a:lstStyle/>
                <a:p>
                  <a:endParaRPr lang="ru-RU"/>
                </a:p>
              </p:txBody>
            </p:sp>
          </p:grpSp>
        </p:grpSp>
        <p:sp>
          <p:nvSpPr>
            <p:cNvPr id="3257" name="Line 185"/>
            <p:cNvSpPr>
              <a:spLocks noChangeShapeType="1"/>
            </p:cNvSpPr>
            <p:nvPr/>
          </p:nvSpPr>
          <p:spPr bwMode="gray">
            <a:xfrm>
              <a:off x="5173" y="1412"/>
              <a:ext cx="0" cy="2886"/>
            </a:xfrm>
            <a:prstGeom prst="line">
              <a:avLst/>
            </a:prstGeom>
            <a:noFill/>
            <a:ln w="9525">
              <a:solidFill>
                <a:schemeClr val="bg1"/>
              </a:solidFill>
              <a:round/>
              <a:headEnd/>
              <a:tailEnd/>
            </a:ln>
            <a:effectLst/>
          </p:spPr>
          <p:txBody>
            <a:bodyPr/>
            <a:lstStyle/>
            <a:p>
              <a:endParaRPr lang="ru-RU"/>
            </a:p>
          </p:txBody>
        </p:sp>
        <p:sp>
          <p:nvSpPr>
            <p:cNvPr id="3258" name="Line 186"/>
            <p:cNvSpPr>
              <a:spLocks noChangeShapeType="1"/>
            </p:cNvSpPr>
            <p:nvPr/>
          </p:nvSpPr>
          <p:spPr bwMode="gray">
            <a:xfrm>
              <a:off x="5324" y="1412"/>
              <a:ext cx="0" cy="2886"/>
            </a:xfrm>
            <a:prstGeom prst="line">
              <a:avLst/>
            </a:prstGeom>
            <a:noFill/>
            <a:ln w="9525">
              <a:solidFill>
                <a:schemeClr val="bg1"/>
              </a:solidFill>
              <a:round/>
              <a:headEnd/>
              <a:tailEnd/>
            </a:ln>
            <a:effectLst/>
          </p:spPr>
          <p:txBody>
            <a:bodyPr/>
            <a:lstStyle/>
            <a:p>
              <a:endParaRPr lang="ru-RU"/>
            </a:p>
          </p:txBody>
        </p:sp>
        <p:sp>
          <p:nvSpPr>
            <p:cNvPr id="3259" name="Line 187"/>
            <p:cNvSpPr>
              <a:spLocks noChangeShapeType="1"/>
            </p:cNvSpPr>
            <p:nvPr/>
          </p:nvSpPr>
          <p:spPr bwMode="gray">
            <a:xfrm>
              <a:off x="5460" y="1412"/>
              <a:ext cx="0" cy="2886"/>
            </a:xfrm>
            <a:prstGeom prst="line">
              <a:avLst/>
            </a:prstGeom>
            <a:noFill/>
            <a:ln w="9525">
              <a:solidFill>
                <a:schemeClr val="bg1"/>
              </a:solidFill>
              <a:round/>
              <a:headEnd/>
              <a:tailEnd/>
            </a:ln>
            <a:effectLst/>
          </p:spPr>
          <p:txBody>
            <a:bodyPr/>
            <a:lstStyle/>
            <a:p>
              <a:endParaRPr lang="ru-RU"/>
            </a:p>
          </p:txBody>
        </p:sp>
        <p:sp>
          <p:nvSpPr>
            <p:cNvPr id="3260" name="Line 188"/>
            <p:cNvSpPr>
              <a:spLocks noChangeShapeType="1"/>
            </p:cNvSpPr>
            <p:nvPr/>
          </p:nvSpPr>
          <p:spPr bwMode="gray">
            <a:xfrm>
              <a:off x="5596" y="1416"/>
              <a:ext cx="0" cy="2886"/>
            </a:xfrm>
            <a:prstGeom prst="line">
              <a:avLst/>
            </a:prstGeom>
            <a:noFill/>
            <a:ln w="9525">
              <a:solidFill>
                <a:schemeClr val="bg1"/>
              </a:solidFill>
              <a:round/>
              <a:headEnd/>
              <a:tailEnd/>
            </a:ln>
            <a:effectLst/>
          </p:spPr>
          <p:txBody>
            <a:bodyPr/>
            <a:lstStyle/>
            <a:p>
              <a:endParaRPr lang="ru-RU"/>
            </a:p>
          </p:txBody>
        </p:sp>
        <p:sp>
          <p:nvSpPr>
            <p:cNvPr id="3261" name="Line 189"/>
            <p:cNvSpPr>
              <a:spLocks noChangeShapeType="1"/>
            </p:cNvSpPr>
            <p:nvPr/>
          </p:nvSpPr>
          <p:spPr bwMode="gray">
            <a:xfrm>
              <a:off x="5732" y="1416"/>
              <a:ext cx="0" cy="2886"/>
            </a:xfrm>
            <a:prstGeom prst="line">
              <a:avLst/>
            </a:prstGeom>
            <a:noFill/>
            <a:ln w="9525">
              <a:solidFill>
                <a:schemeClr val="bg1"/>
              </a:solidFill>
              <a:round/>
              <a:headEnd/>
              <a:tailEnd/>
            </a:ln>
            <a:effectLst/>
          </p:spPr>
          <p:txBody>
            <a:bodyPr/>
            <a:lstStyle/>
            <a:p>
              <a:endParaRPr lang="ru-RU"/>
            </a:p>
          </p:txBody>
        </p:sp>
        <p:grpSp>
          <p:nvGrpSpPr>
            <p:cNvPr id="3262" name="Group 190"/>
            <p:cNvGrpSpPr>
              <a:grpSpLocks/>
            </p:cNvGrpSpPr>
            <p:nvPr/>
          </p:nvGrpSpPr>
          <p:grpSpPr bwMode="auto">
            <a:xfrm>
              <a:off x="-3" y="1465"/>
              <a:ext cx="5763" cy="2778"/>
              <a:chOff x="-3" y="1510"/>
              <a:chExt cx="5763" cy="2778"/>
            </a:xfrm>
          </p:grpSpPr>
          <p:grpSp>
            <p:nvGrpSpPr>
              <p:cNvPr id="3263" name="Group 191"/>
              <p:cNvGrpSpPr>
                <a:grpSpLocks/>
              </p:cNvGrpSpPr>
              <p:nvPr userDrawn="1"/>
            </p:nvGrpSpPr>
            <p:grpSpPr bwMode="auto">
              <a:xfrm>
                <a:off x="-1" y="1525"/>
                <a:ext cx="5758" cy="272"/>
                <a:chOff x="5" y="119"/>
                <a:chExt cx="5763" cy="272"/>
              </a:xfrm>
            </p:grpSpPr>
            <p:sp>
              <p:nvSpPr>
                <p:cNvPr id="3264" name="Line 192"/>
                <p:cNvSpPr>
                  <a:spLocks noChangeShapeType="1"/>
                </p:cNvSpPr>
                <p:nvPr userDrawn="1"/>
              </p:nvSpPr>
              <p:spPr bwMode="gray">
                <a:xfrm>
                  <a:off x="7" y="119"/>
                  <a:ext cx="5760" cy="0"/>
                </a:xfrm>
                <a:prstGeom prst="line">
                  <a:avLst/>
                </a:prstGeom>
                <a:noFill/>
                <a:ln w="9525">
                  <a:solidFill>
                    <a:schemeClr val="bg1"/>
                  </a:solidFill>
                  <a:round/>
                  <a:headEnd/>
                  <a:tailEnd/>
                </a:ln>
                <a:effectLst/>
              </p:spPr>
              <p:txBody>
                <a:bodyPr/>
                <a:lstStyle/>
                <a:p>
                  <a:endParaRPr lang="ru-RU"/>
                </a:p>
              </p:txBody>
            </p:sp>
            <p:sp>
              <p:nvSpPr>
                <p:cNvPr id="3265" name="Line 193"/>
                <p:cNvSpPr>
                  <a:spLocks noChangeShapeType="1"/>
                </p:cNvSpPr>
                <p:nvPr userDrawn="1"/>
              </p:nvSpPr>
              <p:spPr bwMode="gray">
                <a:xfrm>
                  <a:off x="8" y="255"/>
                  <a:ext cx="5760" cy="0"/>
                </a:xfrm>
                <a:prstGeom prst="line">
                  <a:avLst/>
                </a:prstGeom>
                <a:noFill/>
                <a:ln w="9525">
                  <a:solidFill>
                    <a:schemeClr val="bg1"/>
                  </a:solidFill>
                  <a:round/>
                  <a:headEnd/>
                  <a:tailEnd/>
                </a:ln>
                <a:effectLst/>
              </p:spPr>
              <p:txBody>
                <a:bodyPr/>
                <a:lstStyle/>
                <a:p>
                  <a:endParaRPr lang="ru-RU"/>
                </a:p>
              </p:txBody>
            </p:sp>
            <p:sp>
              <p:nvSpPr>
                <p:cNvPr id="3266" name="Line 194"/>
                <p:cNvSpPr>
                  <a:spLocks noChangeShapeType="1"/>
                </p:cNvSpPr>
                <p:nvPr userDrawn="1"/>
              </p:nvSpPr>
              <p:spPr bwMode="gray">
                <a:xfrm>
                  <a:off x="5" y="391"/>
                  <a:ext cx="5760" cy="0"/>
                </a:xfrm>
                <a:prstGeom prst="line">
                  <a:avLst/>
                </a:prstGeom>
                <a:noFill/>
                <a:ln w="9525">
                  <a:solidFill>
                    <a:schemeClr val="bg1"/>
                  </a:solidFill>
                  <a:round/>
                  <a:headEnd/>
                  <a:tailEnd/>
                </a:ln>
                <a:effectLst/>
              </p:spPr>
              <p:txBody>
                <a:bodyPr/>
                <a:lstStyle/>
                <a:p>
                  <a:endParaRPr lang="ru-RU"/>
                </a:p>
              </p:txBody>
            </p:sp>
          </p:grpSp>
          <p:grpSp>
            <p:nvGrpSpPr>
              <p:cNvPr id="3267" name="Group 195"/>
              <p:cNvGrpSpPr>
                <a:grpSpLocks/>
              </p:cNvGrpSpPr>
              <p:nvPr userDrawn="1"/>
            </p:nvGrpSpPr>
            <p:grpSpPr bwMode="auto">
              <a:xfrm>
                <a:off x="2" y="1933"/>
                <a:ext cx="5758" cy="272"/>
                <a:chOff x="5" y="119"/>
                <a:chExt cx="5763" cy="272"/>
              </a:xfrm>
            </p:grpSpPr>
            <p:sp>
              <p:nvSpPr>
                <p:cNvPr id="3268" name="Line 196"/>
                <p:cNvSpPr>
                  <a:spLocks noChangeShapeType="1"/>
                </p:cNvSpPr>
                <p:nvPr userDrawn="1"/>
              </p:nvSpPr>
              <p:spPr bwMode="gray">
                <a:xfrm>
                  <a:off x="7" y="119"/>
                  <a:ext cx="5760" cy="0"/>
                </a:xfrm>
                <a:prstGeom prst="line">
                  <a:avLst/>
                </a:prstGeom>
                <a:noFill/>
                <a:ln w="9525">
                  <a:solidFill>
                    <a:schemeClr val="bg1"/>
                  </a:solidFill>
                  <a:round/>
                  <a:headEnd/>
                  <a:tailEnd/>
                </a:ln>
                <a:effectLst/>
              </p:spPr>
              <p:txBody>
                <a:bodyPr/>
                <a:lstStyle/>
                <a:p>
                  <a:endParaRPr lang="ru-RU"/>
                </a:p>
              </p:txBody>
            </p:sp>
            <p:sp>
              <p:nvSpPr>
                <p:cNvPr id="3269" name="Line 197"/>
                <p:cNvSpPr>
                  <a:spLocks noChangeShapeType="1"/>
                </p:cNvSpPr>
                <p:nvPr userDrawn="1"/>
              </p:nvSpPr>
              <p:spPr bwMode="gray">
                <a:xfrm>
                  <a:off x="8" y="255"/>
                  <a:ext cx="5760" cy="0"/>
                </a:xfrm>
                <a:prstGeom prst="line">
                  <a:avLst/>
                </a:prstGeom>
                <a:noFill/>
                <a:ln w="9525">
                  <a:solidFill>
                    <a:schemeClr val="bg1"/>
                  </a:solidFill>
                  <a:round/>
                  <a:headEnd/>
                  <a:tailEnd/>
                </a:ln>
                <a:effectLst/>
              </p:spPr>
              <p:txBody>
                <a:bodyPr/>
                <a:lstStyle/>
                <a:p>
                  <a:endParaRPr lang="ru-RU"/>
                </a:p>
              </p:txBody>
            </p:sp>
            <p:sp>
              <p:nvSpPr>
                <p:cNvPr id="3270" name="Line 198"/>
                <p:cNvSpPr>
                  <a:spLocks noChangeShapeType="1"/>
                </p:cNvSpPr>
                <p:nvPr userDrawn="1"/>
              </p:nvSpPr>
              <p:spPr bwMode="gray">
                <a:xfrm>
                  <a:off x="5" y="391"/>
                  <a:ext cx="5760" cy="0"/>
                </a:xfrm>
                <a:prstGeom prst="line">
                  <a:avLst/>
                </a:prstGeom>
                <a:noFill/>
                <a:ln w="9525">
                  <a:solidFill>
                    <a:schemeClr val="bg1"/>
                  </a:solidFill>
                  <a:round/>
                  <a:headEnd/>
                  <a:tailEnd/>
                </a:ln>
                <a:effectLst/>
              </p:spPr>
              <p:txBody>
                <a:bodyPr/>
                <a:lstStyle/>
                <a:p>
                  <a:endParaRPr lang="ru-RU"/>
                </a:p>
              </p:txBody>
            </p:sp>
          </p:grpSp>
          <p:grpSp>
            <p:nvGrpSpPr>
              <p:cNvPr id="3271" name="Group 199"/>
              <p:cNvGrpSpPr>
                <a:grpSpLocks/>
              </p:cNvGrpSpPr>
              <p:nvPr userDrawn="1"/>
            </p:nvGrpSpPr>
            <p:grpSpPr bwMode="auto">
              <a:xfrm>
                <a:off x="-2" y="2352"/>
                <a:ext cx="5752" cy="272"/>
                <a:chOff x="5" y="119"/>
                <a:chExt cx="5763" cy="272"/>
              </a:xfrm>
            </p:grpSpPr>
            <p:sp>
              <p:nvSpPr>
                <p:cNvPr id="3272" name="Line 200"/>
                <p:cNvSpPr>
                  <a:spLocks noChangeShapeType="1"/>
                </p:cNvSpPr>
                <p:nvPr userDrawn="1"/>
              </p:nvSpPr>
              <p:spPr bwMode="gray">
                <a:xfrm>
                  <a:off x="7" y="119"/>
                  <a:ext cx="5760" cy="0"/>
                </a:xfrm>
                <a:prstGeom prst="line">
                  <a:avLst/>
                </a:prstGeom>
                <a:noFill/>
                <a:ln w="9525">
                  <a:solidFill>
                    <a:schemeClr val="bg1"/>
                  </a:solidFill>
                  <a:round/>
                  <a:headEnd/>
                  <a:tailEnd/>
                </a:ln>
                <a:effectLst/>
              </p:spPr>
              <p:txBody>
                <a:bodyPr/>
                <a:lstStyle/>
                <a:p>
                  <a:endParaRPr lang="ru-RU"/>
                </a:p>
              </p:txBody>
            </p:sp>
            <p:sp>
              <p:nvSpPr>
                <p:cNvPr id="3273" name="Line 201"/>
                <p:cNvSpPr>
                  <a:spLocks noChangeShapeType="1"/>
                </p:cNvSpPr>
                <p:nvPr userDrawn="1"/>
              </p:nvSpPr>
              <p:spPr bwMode="gray">
                <a:xfrm>
                  <a:off x="8" y="255"/>
                  <a:ext cx="5760" cy="0"/>
                </a:xfrm>
                <a:prstGeom prst="line">
                  <a:avLst/>
                </a:prstGeom>
                <a:noFill/>
                <a:ln w="9525">
                  <a:solidFill>
                    <a:schemeClr val="bg1"/>
                  </a:solidFill>
                  <a:round/>
                  <a:headEnd/>
                  <a:tailEnd/>
                </a:ln>
                <a:effectLst/>
              </p:spPr>
              <p:txBody>
                <a:bodyPr/>
                <a:lstStyle/>
                <a:p>
                  <a:endParaRPr lang="ru-RU"/>
                </a:p>
              </p:txBody>
            </p:sp>
            <p:sp>
              <p:nvSpPr>
                <p:cNvPr id="3274" name="Line 202"/>
                <p:cNvSpPr>
                  <a:spLocks noChangeShapeType="1"/>
                </p:cNvSpPr>
                <p:nvPr userDrawn="1"/>
              </p:nvSpPr>
              <p:spPr bwMode="gray">
                <a:xfrm>
                  <a:off x="5" y="391"/>
                  <a:ext cx="5760" cy="0"/>
                </a:xfrm>
                <a:prstGeom prst="line">
                  <a:avLst/>
                </a:prstGeom>
                <a:noFill/>
                <a:ln w="9525">
                  <a:solidFill>
                    <a:schemeClr val="bg1"/>
                  </a:solidFill>
                  <a:round/>
                  <a:headEnd/>
                  <a:tailEnd/>
                </a:ln>
                <a:effectLst/>
              </p:spPr>
              <p:txBody>
                <a:bodyPr/>
                <a:lstStyle/>
                <a:p>
                  <a:endParaRPr lang="ru-RU"/>
                </a:p>
              </p:txBody>
            </p:sp>
          </p:grpSp>
          <p:grpSp>
            <p:nvGrpSpPr>
              <p:cNvPr id="3275" name="Group 203"/>
              <p:cNvGrpSpPr>
                <a:grpSpLocks/>
              </p:cNvGrpSpPr>
              <p:nvPr userDrawn="1"/>
            </p:nvGrpSpPr>
            <p:grpSpPr bwMode="auto">
              <a:xfrm>
                <a:off x="-2" y="2750"/>
                <a:ext cx="5759" cy="272"/>
                <a:chOff x="5" y="119"/>
                <a:chExt cx="5763" cy="272"/>
              </a:xfrm>
            </p:grpSpPr>
            <p:sp>
              <p:nvSpPr>
                <p:cNvPr id="3276" name="Line 204"/>
                <p:cNvSpPr>
                  <a:spLocks noChangeShapeType="1"/>
                </p:cNvSpPr>
                <p:nvPr userDrawn="1"/>
              </p:nvSpPr>
              <p:spPr bwMode="gray">
                <a:xfrm>
                  <a:off x="7" y="119"/>
                  <a:ext cx="5760" cy="0"/>
                </a:xfrm>
                <a:prstGeom prst="line">
                  <a:avLst/>
                </a:prstGeom>
                <a:noFill/>
                <a:ln w="9525">
                  <a:solidFill>
                    <a:schemeClr val="bg1"/>
                  </a:solidFill>
                  <a:round/>
                  <a:headEnd/>
                  <a:tailEnd/>
                </a:ln>
                <a:effectLst/>
              </p:spPr>
              <p:txBody>
                <a:bodyPr/>
                <a:lstStyle/>
                <a:p>
                  <a:endParaRPr lang="ru-RU"/>
                </a:p>
              </p:txBody>
            </p:sp>
            <p:sp>
              <p:nvSpPr>
                <p:cNvPr id="3277" name="Line 205"/>
                <p:cNvSpPr>
                  <a:spLocks noChangeShapeType="1"/>
                </p:cNvSpPr>
                <p:nvPr userDrawn="1"/>
              </p:nvSpPr>
              <p:spPr bwMode="gray">
                <a:xfrm>
                  <a:off x="8" y="255"/>
                  <a:ext cx="5760" cy="0"/>
                </a:xfrm>
                <a:prstGeom prst="line">
                  <a:avLst/>
                </a:prstGeom>
                <a:noFill/>
                <a:ln w="9525">
                  <a:solidFill>
                    <a:schemeClr val="bg1"/>
                  </a:solidFill>
                  <a:round/>
                  <a:headEnd/>
                  <a:tailEnd/>
                </a:ln>
                <a:effectLst/>
              </p:spPr>
              <p:txBody>
                <a:bodyPr/>
                <a:lstStyle/>
                <a:p>
                  <a:endParaRPr lang="ru-RU"/>
                </a:p>
              </p:txBody>
            </p:sp>
            <p:sp>
              <p:nvSpPr>
                <p:cNvPr id="3278" name="Line 206"/>
                <p:cNvSpPr>
                  <a:spLocks noChangeShapeType="1"/>
                </p:cNvSpPr>
                <p:nvPr userDrawn="1"/>
              </p:nvSpPr>
              <p:spPr bwMode="gray">
                <a:xfrm>
                  <a:off x="5" y="391"/>
                  <a:ext cx="5760" cy="0"/>
                </a:xfrm>
                <a:prstGeom prst="line">
                  <a:avLst/>
                </a:prstGeom>
                <a:noFill/>
                <a:ln w="9525">
                  <a:solidFill>
                    <a:schemeClr val="bg1"/>
                  </a:solidFill>
                  <a:round/>
                  <a:headEnd/>
                  <a:tailEnd/>
                </a:ln>
                <a:effectLst/>
              </p:spPr>
              <p:txBody>
                <a:bodyPr/>
                <a:lstStyle/>
                <a:p>
                  <a:endParaRPr lang="ru-RU"/>
                </a:p>
              </p:txBody>
            </p:sp>
          </p:grpSp>
          <p:grpSp>
            <p:nvGrpSpPr>
              <p:cNvPr id="3279" name="Group 207"/>
              <p:cNvGrpSpPr>
                <a:grpSpLocks/>
              </p:cNvGrpSpPr>
              <p:nvPr userDrawn="1"/>
            </p:nvGrpSpPr>
            <p:grpSpPr bwMode="auto">
              <a:xfrm>
                <a:off x="1" y="3158"/>
                <a:ext cx="5759" cy="271"/>
                <a:chOff x="5" y="119"/>
                <a:chExt cx="5763" cy="272"/>
              </a:xfrm>
            </p:grpSpPr>
            <p:sp>
              <p:nvSpPr>
                <p:cNvPr id="3280" name="Line 208"/>
                <p:cNvSpPr>
                  <a:spLocks noChangeShapeType="1"/>
                </p:cNvSpPr>
                <p:nvPr userDrawn="1"/>
              </p:nvSpPr>
              <p:spPr bwMode="gray">
                <a:xfrm>
                  <a:off x="7" y="119"/>
                  <a:ext cx="5760" cy="0"/>
                </a:xfrm>
                <a:prstGeom prst="line">
                  <a:avLst/>
                </a:prstGeom>
                <a:noFill/>
                <a:ln w="9525">
                  <a:solidFill>
                    <a:schemeClr val="bg1"/>
                  </a:solidFill>
                  <a:round/>
                  <a:headEnd/>
                  <a:tailEnd/>
                </a:ln>
                <a:effectLst/>
              </p:spPr>
              <p:txBody>
                <a:bodyPr/>
                <a:lstStyle/>
                <a:p>
                  <a:endParaRPr lang="ru-RU"/>
                </a:p>
              </p:txBody>
            </p:sp>
            <p:sp>
              <p:nvSpPr>
                <p:cNvPr id="3281" name="Line 209"/>
                <p:cNvSpPr>
                  <a:spLocks noChangeShapeType="1"/>
                </p:cNvSpPr>
                <p:nvPr userDrawn="1"/>
              </p:nvSpPr>
              <p:spPr bwMode="gray">
                <a:xfrm>
                  <a:off x="8" y="255"/>
                  <a:ext cx="5760" cy="0"/>
                </a:xfrm>
                <a:prstGeom prst="line">
                  <a:avLst/>
                </a:prstGeom>
                <a:noFill/>
                <a:ln w="9525">
                  <a:solidFill>
                    <a:schemeClr val="bg1"/>
                  </a:solidFill>
                  <a:round/>
                  <a:headEnd/>
                  <a:tailEnd/>
                </a:ln>
                <a:effectLst/>
              </p:spPr>
              <p:txBody>
                <a:bodyPr/>
                <a:lstStyle/>
                <a:p>
                  <a:endParaRPr lang="ru-RU"/>
                </a:p>
              </p:txBody>
            </p:sp>
            <p:sp>
              <p:nvSpPr>
                <p:cNvPr id="3282" name="Line 210"/>
                <p:cNvSpPr>
                  <a:spLocks noChangeShapeType="1"/>
                </p:cNvSpPr>
                <p:nvPr userDrawn="1"/>
              </p:nvSpPr>
              <p:spPr bwMode="gray">
                <a:xfrm>
                  <a:off x="5" y="391"/>
                  <a:ext cx="5760" cy="0"/>
                </a:xfrm>
                <a:prstGeom prst="line">
                  <a:avLst/>
                </a:prstGeom>
                <a:noFill/>
                <a:ln w="9525">
                  <a:solidFill>
                    <a:schemeClr val="bg1"/>
                  </a:solidFill>
                  <a:round/>
                  <a:headEnd/>
                  <a:tailEnd/>
                </a:ln>
                <a:effectLst/>
              </p:spPr>
              <p:txBody>
                <a:bodyPr/>
                <a:lstStyle/>
                <a:p>
                  <a:endParaRPr lang="ru-RU"/>
                </a:p>
              </p:txBody>
            </p:sp>
          </p:grpSp>
          <p:grpSp>
            <p:nvGrpSpPr>
              <p:cNvPr id="3283" name="Group 211"/>
              <p:cNvGrpSpPr>
                <a:grpSpLocks/>
              </p:cNvGrpSpPr>
              <p:nvPr userDrawn="1"/>
            </p:nvGrpSpPr>
            <p:grpSpPr bwMode="auto">
              <a:xfrm>
                <a:off x="-3" y="3576"/>
                <a:ext cx="5753" cy="272"/>
                <a:chOff x="5" y="119"/>
                <a:chExt cx="5763" cy="272"/>
              </a:xfrm>
            </p:grpSpPr>
            <p:sp>
              <p:nvSpPr>
                <p:cNvPr id="3284" name="Line 212"/>
                <p:cNvSpPr>
                  <a:spLocks noChangeShapeType="1"/>
                </p:cNvSpPr>
                <p:nvPr userDrawn="1"/>
              </p:nvSpPr>
              <p:spPr bwMode="gray">
                <a:xfrm>
                  <a:off x="7" y="119"/>
                  <a:ext cx="5760" cy="0"/>
                </a:xfrm>
                <a:prstGeom prst="line">
                  <a:avLst/>
                </a:prstGeom>
                <a:noFill/>
                <a:ln w="9525">
                  <a:solidFill>
                    <a:schemeClr val="bg1"/>
                  </a:solidFill>
                  <a:round/>
                  <a:headEnd/>
                  <a:tailEnd/>
                </a:ln>
                <a:effectLst/>
              </p:spPr>
              <p:txBody>
                <a:bodyPr/>
                <a:lstStyle/>
                <a:p>
                  <a:endParaRPr lang="ru-RU"/>
                </a:p>
              </p:txBody>
            </p:sp>
            <p:sp>
              <p:nvSpPr>
                <p:cNvPr id="3285" name="Line 213"/>
                <p:cNvSpPr>
                  <a:spLocks noChangeShapeType="1"/>
                </p:cNvSpPr>
                <p:nvPr userDrawn="1"/>
              </p:nvSpPr>
              <p:spPr bwMode="gray">
                <a:xfrm>
                  <a:off x="8" y="255"/>
                  <a:ext cx="5760" cy="0"/>
                </a:xfrm>
                <a:prstGeom prst="line">
                  <a:avLst/>
                </a:prstGeom>
                <a:noFill/>
                <a:ln w="9525">
                  <a:solidFill>
                    <a:schemeClr val="bg1"/>
                  </a:solidFill>
                  <a:round/>
                  <a:headEnd/>
                  <a:tailEnd/>
                </a:ln>
                <a:effectLst/>
              </p:spPr>
              <p:txBody>
                <a:bodyPr/>
                <a:lstStyle/>
                <a:p>
                  <a:endParaRPr lang="ru-RU"/>
                </a:p>
              </p:txBody>
            </p:sp>
            <p:sp>
              <p:nvSpPr>
                <p:cNvPr id="3286" name="Line 214"/>
                <p:cNvSpPr>
                  <a:spLocks noChangeShapeType="1"/>
                </p:cNvSpPr>
                <p:nvPr userDrawn="1"/>
              </p:nvSpPr>
              <p:spPr bwMode="gray">
                <a:xfrm>
                  <a:off x="5" y="391"/>
                  <a:ext cx="5760" cy="0"/>
                </a:xfrm>
                <a:prstGeom prst="line">
                  <a:avLst/>
                </a:prstGeom>
                <a:noFill/>
                <a:ln w="9525">
                  <a:solidFill>
                    <a:schemeClr val="bg1"/>
                  </a:solidFill>
                  <a:round/>
                  <a:headEnd/>
                  <a:tailEnd/>
                </a:ln>
                <a:effectLst/>
              </p:spPr>
              <p:txBody>
                <a:bodyPr/>
                <a:lstStyle/>
                <a:p>
                  <a:endParaRPr lang="ru-RU"/>
                </a:p>
              </p:txBody>
            </p:sp>
          </p:grpSp>
          <p:grpSp>
            <p:nvGrpSpPr>
              <p:cNvPr id="3287" name="Group 215"/>
              <p:cNvGrpSpPr>
                <a:grpSpLocks/>
              </p:cNvGrpSpPr>
              <p:nvPr userDrawn="1"/>
            </p:nvGrpSpPr>
            <p:grpSpPr bwMode="auto">
              <a:xfrm>
                <a:off x="-3" y="3999"/>
                <a:ext cx="5757" cy="272"/>
                <a:chOff x="5" y="119"/>
                <a:chExt cx="5763" cy="272"/>
              </a:xfrm>
            </p:grpSpPr>
            <p:sp>
              <p:nvSpPr>
                <p:cNvPr id="3288" name="Line 216"/>
                <p:cNvSpPr>
                  <a:spLocks noChangeShapeType="1"/>
                </p:cNvSpPr>
                <p:nvPr userDrawn="1"/>
              </p:nvSpPr>
              <p:spPr bwMode="gray">
                <a:xfrm>
                  <a:off x="7" y="119"/>
                  <a:ext cx="5760" cy="0"/>
                </a:xfrm>
                <a:prstGeom prst="line">
                  <a:avLst/>
                </a:prstGeom>
                <a:noFill/>
                <a:ln w="9525">
                  <a:solidFill>
                    <a:schemeClr val="bg1"/>
                  </a:solidFill>
                  <a:round/>
                  <a:headEnd/>
                  <a:tailEnd/>
                </a:ln>
                <a:effectLst/>
              </p:spPr>
              <p:txBody>
                <a:bodyPr/>
                <a:lstStyle/>
                <a:p>
                  <a:endParaRPr lang="ru-RU"/>
                </a:p>
              </p:txBody>
            </p:sp>
            <p:sp>
              <p:nvSpPr>
                <p:cNvPr id="3289" name="Line 217"/>
                <p:cNvSpPr>
                  <a:spLocks noChangeShapeType="1"/>
                </p:cNvSpPr>
                <p:nvPr userDrawn="1"/>
              </p:nvSpPr>
              <p:spPr bwMode="gray">
                <a:xfrm>
                  <a:off x="8" y="255"/>
                  <a:ext cx="5760" cy="0"/>
                </a:xfrm>
                <a:prstGeom prst="line">
                  <a:avLst/>
                </a:prstGeom>
                <a:noFill/>
                <a:ln w="9525">
                  <a:solidFill>
                    <a:schemeClr val="bg1"/>
                  </a:solidFill>
                  <a:round/>
                  <a:headEnd/>
                  <a:tailEnd/>
                </a:ln>
                <a:effectLst/>
              </p:spPr>
              <p:txBody>
                <a:bodyPr/>
                <a:lstStyle/>
                <a:p>
                  <a:endParaRPr lang="ru-RU"/>
                </a:p>
              </p:txBody>
            </p:sp>
            <p:sp>
              <p:nvSpPr>
                <p:cNvPr id="3290" name="Line 218"/>
                <p:cNvSpPr>
                  <a:spLocks noChangeShapeType="1"/>
                </p:cNvSpPr>
                <p:nvPr userDrawn="1"/>
              </p:nvSpPr>
              <p:spPr bwMode="gray">
                <a:xfrm>
                  <a:off x="5" y="391"/>
                  <a:ext cx="5760" cy="0"/>
                </a:xfrm>
                <a:prstGeom prst="line">
                  <a:avLst/>
                </a:prstGeom>
                <a:noFill/>
                <a:ln w="9525">
                  <a:solidFill>
                    <a:schemeClr val="bg1"/>
                  </a:solidFill>
                  <a:round/>
                  <a:headEnd/>
                  <a:tailEnd/>
                </a:ln>
                <a:effectLst/>
              </p:spPr>
              <p:txBody>
                <a:bodyPr/>
                <a:lstStyle/>
                <a:p>
                  <a:endParaRPr lang="ru-RU"/>
                </a:p>
              </p:txBody>
            </p:sp>
          </p:grpSp>
          <p:sp>
            <p:nvSpPr>
              <p:cNvPr id="3291" name="Oval 219"/>
              <p:cNvSpPr>
                <a:spLocks noChangeArrowheads="1"/>
              </p:cNvSpPr>
              <p:nvPr userDrawn="1"/>
            </p:nvSpPr>
            <p:spPr bwMode="gray">
              <a:xfrm>
                <a:off x="5151" y="1778"/>
                <a:ext cx="44" cy="44"/>
              </a:xfrm>
              <a:prstGeom prst="ellipse">
                <a:avLst/>
              </a:prstGeom>
              <a:solidFill>
                <a:schemeClr val="bg1"/>
              </a:solidFill>
              <a:ln w="9525">
                <a:noFill/>
                <a:round/>
                <a:headEnd/>
                <a:tailEnd/>
              </a:ln>
              <a:effectLst/>
            </p:spPr>
            <p:txBody>
              <a:bodyPr wrap="none" anchor="ctr"/>
              <a:lstStyle/>
              <a:p>
                <a:endParaRPr lang="ru-RU"/>
              </a:p>
            </p:txBody>
          </p:sp>
          <p:sp>
            <p:nvSpPr>
              <p:cNvPr id="3292" name="Oval 220"/>
              <p:cNvSpPr>
                <a:spLocks noChangeArrowheads="1"/>
              </p:cNvSpPr>
              <p:nvPr userDrawn="1"/>
            </p:nvSpPr>
            <p:spPr bwMode="gray">
              <a:xfrm>
                <a:off x="5149" y="2186"/>
                <a:ext cx="44" cy="44"/>
              </a:xfrm>
              <a:prstGeom prst="ellipse">
                <a:avLst/>
              </a:prstGeom>
              <a:solidFill>
                <a:schemeClr val="bg1"/>
              </a:solidFill>
              <a:ln w="9525">
                <a:noFill/>
                <a:round/>
                <a:headEnd/>
                <a:tailEnd/>
              </a:ln>
              <a:effectLst/>
            </p:spPr>
            <p:txBody>
              <a:bodyPr wrap="none" anchor="ctr"/>
              <a:lstStyle/>
              <a:p>
                <a:endParaRPr lang="ru-RU"/>
              </a:p>
            </p:txBody>
          </p:sp>
          <p:sp>
            <p:nvSpPr>
              <p:cNvPr id="3293" name="Oval 221"/>
              <p:cNvSpPr>
                <a:spLocks noChangeArrowheads="1"/>
              </p:cNvSpPr>
              <p:nvPr userDrawn="1"/>
            </p:nvSpPr>
            <p:spPr bwMode="gray">
              <a:xfrm>
                <a:off x="5439" y="1510"/>
                <a:ext cx="44" cy="44"/>
              </a:xfrm>
              <a:prstGeom prst="ellipse">
                <a:avLst/>
              </a:prstGeom>
              <a:solidFill>
                <a:schemeClr val="bg1"/>
              </a:solidFill>
              <a:ln w="9525">
                <a:noFill/>
                <a:round/>
                <a:headEnd/>
                <a:tailEnd/>
              </a:ln>
              <a:effectLst/>
            </p:spPr>
            <p:txBody>
              <a:bodyPr wrap="none" anchor="ctr"/>
              <a:lstStyle/>
              <a:p>
                <a:endParaRPr lang="ru-RU"/>
              </a:p>
            </p:txBody>
          </p:sp>
          <p:sp>
            <p:nvSpPr>
              <p:cNvPr id="3294" name="Oval 222"/>
              <p:cNvSpPr>
                <a:spLocks noChangeArrowheads="1"/>
              </p:cNvSpPr>
              <p:nvPr userDrawn="1"/>
            </p:nvSpPr>
            <p:spPr bwMode="gray">
              <a:xfrm>
                <a:off x="5439" y="2188"/>
                <a:ext cx="44" cy="44"/>
              </a:xfrm>
              <a:prstGeom prst="ellipse">
                <a:avLst/>
              </a:prstGeom>
              <a:solidFill>
                <a:schemeClr val="bg1"/>
              </a:solidFill>
              <a:ln w="9525">
                <a:noFill/>
                <a:round/>
                <a:headEnd/>
                <a:tailEnd/>
              </a:ln>
              <a:effectLst/>
            </p:spPr>
            <p:txBody>
              <a:bodyPr wrap="none" anchor="ctr"/>
              <a:lstStyle/>
              <a:p>
                <a:endParaRPr lang="ru-RU"/>
              </a:p>
            </p:txBody>
          </p:sp>
          <p:sp>
            <p:nvSpPr>
              <p:cNvPr id="3295" name="Oval 223"/>
              <p:cNvSpPr>
                <a:spLocks noChangeArrowheads="1"/>
              </p:cNvSpPr>
              <p:nvPr userDrawn="1"/>
            </p:nvSpPr>
            <p:spPr bwMode="gray">
              <a:xfrm>
                <a:off x="5709" y="1918"/>
                <a:ext cx="44" cy="44"/>
              </a:xfrm>
              <a:prstGeom prst="ellipse">
                <a:avLst/>
              </a:prstGeom>
              <a:solidFill>
                <a:schemeClr val="bg1"/>
              </a:solidFill>
              <a:ln w="9525">
                <a:noFill/>
                <a:round/>
                <a:headEnd/>
                <a:tailEnd/>
              </a:ln>
              <a:effectLst/>
            </p:spPr>
            <p:txBody>
              <a:bodyPr wrap="none" anchor="ctr"/>
              <a:lstStyle/>
              <a:p>
                <a:endParaRPr lang="ru-RU"/>
              </a:p>
            </p:txBody>
          </p:sp>
          <p:sp>
            <p:nvSpPr>
              <p:cNvPr id="3296" name="Oval 224"/>
              <p:cNvSpPr>
                <a:spLocks noChangeArrowheads="1"/>
              </p:cNvSpPr>
              <p:nvPr userDrawn="1"/>
            </p:nvSpPr>
            <p:spPr bwMode="gray">
              <a:xfrm>
                <a:off x="5709" y="2608"/>
                <a:ext cx="44" cy="44"/>
              </a:xfrm>
              <a:prstGeom prst="ellipse">
                <a:avLst/>
              </a:prstGeom>
              <a:solidFill>
                <a:schemeClr val="bg1"/>
              </a:solidFill>
              <a:ln w="9525">
                <a:noFill/>
                <a:round/>
                <a:headEnd/>
                <a:tailEnd/>
              </a:ln>
              <a:effectLst/>
            </p:spPr>
            <p:txBody>
              <a:bodyPr wrap="none" anchor="ctr"/>
              <a:lstStyle/>
              <a:p>
                <a:endParaRPr lang="ru-RU"/>
              </a:p>
            </p:txBody>
          </p:sp>
          <p:sp>
            <p:nvSpPr>
              <p:cNvPr id="3297" name="Oval 225"/>
              <p:cNvSpPr>
                <a:spLocks noChangeArrowheads="1"/>
              </p:cNvSpPr>
              <p:nvPr userDrawn="1"/>
            </p:nvSpPr>
            <p:spPr bwMode="gray">
              <a:xfrm>
                <a:off x="5151" y="2474"/>
                <a:ext cx="44" cy="44"/>
              </a:xfrm>
              <a:prstGeom prst="ellipse">
                <a:avLst/>
              </a:prstGeom>
              <a:solidFill>
                <a:schemeClr val="bg1"/>
              </a:solidFill>
              <a:ln w="9525">
                <a:noFill/>
                <a:round/>
                <a:headEnd/>
                <a:tailEnd/>
              </a:ln>
              <a:effectLst/>
            </p:spPr>
            <p:txBody>
              <a:bodyPr wrap="none" anchor="ctr"/>
              <a:lstStyle/>
              <a:p>
                <a:endParaRPr lang="ru-RU"/>
              </a:p>
            </p:txBody>
          </p:sp>
          <p:sp>
            <p:nvSpPr>
              <p:cNvPr id="3298" name="Oval 226"/>
              <p:cNvSpPr>
                <a:spLocks noChangeArrowheads="1"/>
              </p:cNvSpPr>
              <p:nvPr userDrawn="1"/>
            </p:nvSpPr>
            <p:spPr bwMode="gray">
              <a:xfrm>
                <a:off x="5149" y="2863"/>
                <a:ext cx="44" cy="44"/>
              </a:xfrm>
              <a:prstGeom prst="ellipse">
                <a:avLst/>
              </a:prstGeom>
              <a:solidFill>
                <a:schemeClr val="bg1"/>
              </a:solidFill>
              <a:ln w="9525">
                <a:noFill/>
                <a:round/>
                <a:headEnd/>
                <a:tailEnd/>
              </a:ln>
              <a:effectLst/>
            </p:spPr>
            <p:txBody>
              <a:bodyPr wrap="none" anchor="ctr"/>
              <a:lstStyle/>
              <a:p>
                <a:endParaRPr lang="ru-RU"/>
              </a:p>
            </p:txBody>
          </p:sp>
          <p:sp>
            <p:nvSpPr>
              <p:cNvPr id="3299" name="Oval 227"/>
              <p:cNvSpPr>
                <a:spLocks noChangeArrowheads="1"/>
              </p:cNvSpPr>
              <p:nvPr userDrawn="1"/>
            </p:nvSpPr>
            <p:spPr bwMode="gray">
              <a:xfrm>
                <a:off x="5154" y="3140"/>
                <a:ext cx="44" cy="44"/>
              </a:xfrm>
              <a:prstGeom prst="ellipse">
                <a:avLst/>
              </a:prstGeom>
              <a:solidFill>
                <a:schemeClr val="bg1"/>
              </a:solidFill>
              <a:ln w="9525">
                <a:noFill/>
                <a:round/>
                <a:headEnd/>
                <a:tailEnd/>
              </a:ln>
              <a:effectLst/>
            </p:spPr>
            <p:txBody>
              <a:bodyPr wrap="none" anchor="ctr"/>
              <a:lstStyle/>
              <a:p>
                <a:endParaRPr lang="ru-RU"/>
              </a:p>
            </p:txBody>
          </p:sp>
          <p:sp>
            <p:nvSpPr>
              <p:cNvPr id="3300" name="Oval 228"/>
              <p:cNvSpPr>
                <a:spLocks noChangeArrowheads="1"/>
              </p:cNvSpPr>
              <p:nvPr userDrawn="1"/>
            </p:nvSpPr>
            <p:spPr bwMode="gray">
              <a:xfrm>
                <a:off x="5437" y="2879"/>
                <a:ext cx="44" cy="44"/>
              </a:xfrm>
              <a:prstGeom prst="ellipse">
                <a:avLst/>
              </a:prstGeom>
              <a:solidFill>
                <a:schemeClr val="bg1"/>
              </a:solidFill>
              <a:ln w="9525">
                <a:noFill/>
                <a:round/>
                <a:headEnd/>
                <a:tailEnd/>
              </a:ln>
              <a:effectLst/>
            </p:spPr>
            <p:txBody>
              <a:bodyPr wrap="none" anchor="ctr"/>
              <a:lstStyle/>
              <a:p>
                <a:endParaRPr lang="ru-RU"/>
              </a:p>
            </p:txBody>
          </p:sp>
          <p:sp>
            <p:nvSpPr>
              <p:cNvPr id="3301" name="Oval 229"/>
              <p:cNvSpPr>
                <a:spLocks noChangeArrowheads="1"/>
              </p:cNvSpPr>
              <p:nvPr userDrawn="1"/>
            </p:nvSpPr>
            <p:spPr bwMode="gray">
              <a:xfrm>
                <a:off x="5147" y="3557"/>
                <a:ext cx="44" cy="44"/>
              </a:xfrm>
              <a:prstGeom prst="ellipse">
                <a:avLst/>
              </a:prstGeom>
              <a:solidFill>
                <a:schemeClr val="bg1"/>
              </a:solidFill>
              <a:ln w="9525">
                <a:noFill/>
                <a:round/>
                <a:headEnd/>
                <a:tailEnd/>
              </a:ln>
              <a:effectLst/>
            </p:spPr>
            <p:txBody>
              <a:bodyPr wrap="none" anchor="ctr"/>
              <a:lstStyle/>
              <a:p>
                <a:endParaRPr lang="ru-RU"/>
              </a:p>
            </p:txBody>
          </p:sp>
          <p:sp>
            <p:nvSpPr>
              <p:cNvPr id="3302" name="Oval 230"/>
              <p:cNvSpPr>
                <a:spLocks noChangeArrowheads="1"/>
              </p:cNvSpPr>
              <p:nvPr userDrawn="1"/>
            </p:nvSpPr>
            <p:spPr bwMode="gray">
              <a:xfrm>
                <a:off x="5145" y="3829"/>
                <a:ext cx="44" cy="44"/>
              </a:xfrm>
              <a:prstGeom prst="ellipse">
                <a:avLst/>
              </a:prstGeom>
              <a:solidFill>
                <a:schemeClr val="bg1"/>
              </a:solidFill>
              <a:ln w="9525">
                <a:noFill/>
                <a:round/>
                <a:headEnd/>
                <a:tailEnd/>
              </a:ln>
              <a:effectLst/>
            </p:spPr>
            <p:txBody>
              <a:bodyPr wrap="none" anchor="ctr"/>
              <a:lstStyle/>
              <a:p>
                <a:endParaRPr lang="ru-RU"/>
              </a:p>
            </p:txBody>
          </p:sp>
          <p:sp>
            <p:nvSpPr>
              <p:cNvPr id="3303" name="Oval 231"/>
              <p:cNvSpPr>
                <a:spLocks noChangeArrowheads="1"/>
              </p:cNvSpPr>
              <p:nvPr userDrawn="1"/>
            </p:nvSpPr>
            <p:spPr bwMode="gray">
              <a:xfrm>
                <a:off x="5711" y="3277"/>
                <a:ext cx="44" cy="44"/>
              </a:xfrm>
              <a:prstGeom prst="ellipse">
                <a:avLst/>
              </a:prstGeom>
              <a:solidFill>
                <a:schemeClr val="bg1"/>
              </a:solidFill>
              <a:ln w="9525">
                <a:noFill/>
                <a:round/>
                <a:headEnd/>
                <a:tailEnd/>
              </a:ln>
              <a:effectLst/>
            </p:spPr>
            <p:txBody>
              <a:bodyPr wrap="none" anchor="ctr"/>
              <a:lstStyle/>
              <a:p>
                <a:endParaRPr lang="ru-RU"/>
              </a:p>
            </p:txBody>
          </p:sp>
          <p:sp>
            <p:nvSpPr>
              <p:cNvPr id="3304" name="Oval 232"/>
              <p:cNvSpPr>
                <a:spLocks noChangeArrowheads="1"/>
              </p:cNvSpPr>
              <p:nvPr userDrawn="1"/>
            </p:nvSpPr>
            <p:spPr bwMode="gray">
              <a:xfrm>
                <a:off x="5435" y="3559"/>
                <a:ext cx="44" cy="44"/>
              </a:xfrm>
              <a:prstGeom prst="ellipse">
                <a:avLst/>
              </a:prstGeom>
              <a:solidFill>
                <a:schemeClr val="bg1"/>
              </a:solidFill>
              <a:ln w="9525">
                <a:noFill/>
                <a:round/>
                <a:headEnd/>
                <a:tailEnd/>
              </a:ln>
              <a:effectLst/>
            </p:spPr>
            <p:txBody>
              <a:bodyPr wrap="none" anchor="ctr"/>
              <a:lstStyle/>
              <a:p>
                <a:endParaRPr lang="ru-RU"/>
              </a:p>
            </p:txBody>
          </p:sp>
          <p:sp>
            <p:nvSpPr>
              <p:cNvPr id="3305" name="Oval 233"/>
              <p:cNvSpPr>
                <a:spLocks noChangeArrowheads="1"/>
              </p:cNvSpPr>
              <p:nvPr userDrawn="1"/>
            </p:nvSpPr>
            <p:spPr bwMode="gray">
              <a:xfrm>
                <a:off x="5433" y="4244"/>
                <a:ext cx="44" cy="44"/>
              </a:xfrm>
              <a:prstGeom prst="ellipse">
                <a:avLst/>
              </a:prstGeom>
              <a:solidFill>
                <a:schemeClr val="bg1"/>
              </a:solidFill>
              <a:ln w="9525">
                <a:noFill/>
                <a:round/>
                <a:headEnd/>
                <a:tailEnd/>
              </a:ln>
              <a:effectLst/>
            </p:spPr>
            <p:txBody>
              <a:bodyPr wrap="none" anchor="ctr"/>
              <a:lstStyle/>
              <a:p>
                <a:endParaRPr lang="ru-RU"/>
              </a:p>
            </p:txBody>
          </p:sp>
          <p:sp>
            <p:nvSpPr>
              <p:cNvPr id="3306" name="Oval 234"/>
              <p:cNvSpPr>
                <a:spLocks noChangeArrowheads="1"/>
              </p:cNvSpPr>
              <p:nvPr userDrawn="1"/>
            </p:nvSpPr>
            <p:spPr bwMode="gray">
              <a:xfrm>
                <a:off x="5701" y="3980"/>
                <a:ext cx="44" cy="44"/>
              </a:xfrm>
              <a:prstGeom prst="ellipse">
                <a:avLst/>
              </a:prstGeom>
              <a:solidFill>
                <a:schemeClr val="bg1"/>
              </a:solidFill>
              <a:ln w="9525">
                <a:noFill/>
                <a:round/>
                <a:headEnd/>
                <a:tailEnd/>
              </a:ln>
              <a:effectLst/>
            </p:spPr>
            <p:txBody>
              <a:bodyPr wrap="none" anchor="ctr"/>
              <a:lstStyle/>
              <a:p>
                <a:endParaRPr lang="ru-RU"/>
              </a:p>
            </p:txBody>
          </p:sp>
        </p:grpSp>
        <p:sp>
          <p:nvSpPr>
            <p:cNvPr id="3307" name="Rectangle 235"/>
            <p:cNvSpPr>
              <a:spLocks noChangeArrowheads="1"/>
            </p:cNvSpPr>
            <p:nvPr/>
          </p:nvSpPr>
          <p:spPr bwMode="gray">
            <a:xfrm>
              <a:off x="0" y="1392"/>
              <a:ext cx="5760" cy="227"/>
            </a:xfrm>
            <a:prstGeom prst="rect">
              <a:avLst/>
            </a:prstGeom>
            <a:gradFill rotWithShape="1">
              <a:gsLst>
                <a:gs pos="0">
                  <a:schemeClr val="tx1"/>
                </a:gs>
                <a:gs pos="100000">
                  <a:schemeClr val="tx1">
                    <a:gamma/>
                    <a:shade val="46275"/>
                    <a:invGamma/>
                  </a:schemeClr>
                </a:gs>
              </a:gsLst>
              <a:lin ang="0" scaled="1"/>
            </a:gradFill>
            <a:ln w="9525">
              <a:noFill/>
              <a:miter lim="800000"/>
              <a:headEnd/>
              <a:tailEnd/>
            </a:ln>
            <a:effectLst/>
          </p:spPr>
          <p:txBody>
            <a:bodyPr wrap="none" anchor="ctr"/>
            <a:lstStyle/>
            <a:p>
              <a:endParaRPr lang="ru-RU"/>
            </a:p>
          </p:txBody>
        </p:sp>
      </p:grpSp>
      <p:graphicFrame>
        <p:nvGraphicFramePr>
          <p:cNvPr id="3090" name="Object 18"/>
          <p:cNvGraphicFramePr>
            <a:graphicFrameLocks noChangeAspect="1"/>
          </p:cNvGraphicFramePr>
          <p:nvPr/>
        </p:nvGraphicFramePr>
        <p:xfrm>
          <a:off x="0" y="0"/>
          <a:ext cx="9144000" cy="2197100"/>
        </p:xfrm>
        <a:graphic>
          <a:graphicData uri="http://schemas.openxmlformats.org/presentationml/2006/ole">
            <p:oleObj spid="_x0000_s3090" name="Image" r:id="rId3" imgW="7707937" imgH="1701587" progId="">
              <p:embed/>
            </p:oleObj>
          </a:graphicData>
        </a:graphic>
      </p:graphicFrame>
      <p:sp>
        <p:nvSpPr>
          <p:cNvPr id="3308" name="Oval 236" descr="06_original_w"/>
          <p:cNvSpPr>
            <a:spLocks noChangeArrowheads="1"/>
          </p:cNvSpPr>
          <p:nvPr/>
        </p:nvSpPr>
        <p:spPr bwMode="gray">
          <a:xfrm>
            <a:off x="323850" y="1484313"/>
            <a:ext cx="1800225" cy="1873250"/>
          </a:xfrm>
          <a:prstGeom prst="ellipse">
            <a:avLst/>
          </a:prstGeom>
          <a:blipFill dpi="0" rotWithShape="1">
            <a:blip r:embed="rId4"/>
            <a:srcRect/>
            <a:stretch>
              <a:fillRect/>
            </a:stretch>
          </a:blipFill>
          <a:ln w="76200">
            <a:solidFill>
              <a:schemeClr val="tx1"/>
            </a:solidFill>
            <a:round/>
            <a:headEnd/>
            <a:tailEnd/>
          </a:ln>
          <a:effectLst/>
        </p:spPr>
        <p:txBody>
          <a:bodyPr wrap="none" anchor="ctr"/>
          <a:lstStyle/>
          <a:p>
            <a:endParaRPr lang="ru-RU"/>
          </a:p>
        </p:txBody>
      </p:sp>
      <p:sp>
        <p:nvSpPr>
          <p:cNvPr id="3074" name="Rectangle 2"/>
          <p:cNvSpPr>
            <a:spLocks noGrp="1" noChangeArrowheads="1"/>
          </p:cNvSpPr>
          <p:nvPr>
            <p:ph type="ctrTitle"/>
          </p:nvPr>
        </p:nvSpPr>
        <p:spPr>
          <a:xfrm>
            <a:off x="3352800" y="3276600"/>
            <a:ext cx="5105400" cy="1012825"/>
          </a:xfrm>
        </p:spPr>
        <p:txBody>
          <a:bodyPr/>
          <a:lstStyle>
            <a:lvl1pPr>
              <a:defRPr sz="4000" b="0"/>
            </a:lvl1pPr>
          </a:lstStyle>
          <a:p>
            <a:r>
              <a:rPr lang="ru-RU" smtClean="0"/>
              <a:t>Образец заголовка</a:t>
            </a:r>
            <a:endParaRPr lang="en-US"/>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itchFamily="2" charset="2"/>
              <a:buNone/>
              <a:defRPr sz="1400" b="1">
                <a:solidFill>
                  <a:schemeClr val="tx2"/>
                </a:solidFill>
                <a:latin typeface="Verdana" pitchFamily="34" charset="0"/>
              </a:defRPr>
            </a:lvl1pPr>
          </a:lstStyle>
          <a:p>
            <a:r>
              <a:rPr lang="ru-RU" smtClean="0"/>
              <a:t>Образец подзаголовка</a:t>
            </a:r>
            <a:endParaRPr lang="en-US"/>
          </a:p>
        </p:txBody>
      </p:sp>
      <p:sp>
        <p:nvSpPr>
          <p:cNvPr id="3086" name="Text Box 14"/>
          <p:cNvSpPr txBox="1">
            <a:spLocks noChangeArrowheads="1"/>
          </p:cNvSpPr>
          <p:nvPr/>
        </p:nvSpPr>
        <p:spPr bwMode="white">
          <a:xfrm>
            <a:off x="381000" y="304800"/>
            <a:ext cx="1079500" cy="457200"/>
          </a:xfrm>
          <a:prstGeom prst="rect">
            <a:avLst/>
          </a:prstGeom>
          <a:noFill/>
          <a:ln w="9525">
            <a:noFill/>
            <a:miter lim="800000"/>
            <a:headEnd/>
            <a:tailEnd/>
          </a:ln>
          <a:effectLst/>
        </p:spPr>
        <p:txBody>
          <a:bodyPr>
            <a:spAutoFit/>
          </a:bodyPr>
          <a:lstStyle/>
          <a:p>
            <a:r>
              <a:rPr lang="en-US" sz="2400">
                <a:solidFill>
                  <a:schemeClr val="bg1"/>
                </a:solidFill>
              </a:rPr>
              <a:t>LOGO</a:t>
            </a:r>
          </a:p>
        </p:txBody>
      </p:sp>
    </p:spTree>
  </p:cSld>
  <p:clrMapOvr>
    <a:masterClrMapping/>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3624587-5B2E-4FA5-B6AB-9ACEBAA400E7}" type="slidenum">
              <a:rPr lang="en-US"/>
              <a:pPr/>
              <a:t>‹#›</a:t>
            </a:fld>
            <a:endParaRPr lang="en-US"/>
          </a:p>
        </p:txBody>
      </p:sp>
    </p:spTree>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2590E64-F12E-4687-ADDA-0625AE3FCDFC}" type="slidenum">
              <a:rPr lang="en-US"/>
              <a:pPr/>
              <a:t>‹#›</a:t>
            </a:fld>
            <a:endParaRPr lang="en-US"/>
          </a:p>
        </p:txBody>
      </p:sp>
    </p:spTree>
  </p:cSld>
  <p:clrMapOvr>
    <a:masterClrMapping/>
  </p:clrMapOvr>
  <p:transition spd="med">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28725"/>
            <a:ext cx="8229600" cy="5095875"/>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CCC32D53-27D6-4FA6-BB13-0371B1B494D9}" type="slidenum">
              <a:rPr lang="en-US"/>
              <a:pPr/>
              <a:t>‹#›</a:t>
            </a:fld>
            <a:endParaRPr lang="en-US"/>
          </a:p>
        </p:txBody>
      </p:sp>
    </p:spTree>
  </p:cSld>
  <p:clrMapOvr>
    <a:masterClrMapping/>
  </p:clrMapOvr>
  <p:transition spd="med">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164561A-D0B3-4EBB-AAC8-231CD70E5BF3}" type="slidenum">
              <a:rPr lang="en-US"/>
              <a:pPr/>
              <a:t>‹#›</a:t>
            </a:fld>
            <a:endParaRPr lang="en-US"/>
          </a:p>
        </p:txBody>
      </p:sp>
    </p:spTree>
  </p:cSld>
  <p:clrMapOvr>
    <a:masterClrMapping/>
  </p:clrMapOvr>
  <p:transition spd="med">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8FC7A43-FA32-42FD-AB1F-F8C3DF345B69}" type="slidenum">
              <a:rPr lang="en-US"/>
              <a:pPr/>
              <a:t>‹#›</a:t>
            </a:fld>
            <a:endParaRPr lang="en-US"/>
          </a:p>
        </p:txBody>
      </p:sp>
    </p:spTree>
  </p:cSld>
  <p:clrMapOvr>
    <a:masterClrMapping/>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E6C312E-27E7-49AB-A12E-39EFB6BD12B0}" type="slidenum">
              <a:rPr lang="en-US"/>
              <a:pPr/>
              <a:t>‹#›</a:t>
            </a:fld>
            <a:endParaRPr lang="en-US"/>
          </a:p>
        </p:txBody>
      </p:sp>
    </p:spTree>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F44D99FD-CE57-45D6-8E35-659FB546C768}" type="slidenum">
              <a:rPr lang="en-US"/>
              <a:pPr/>
              <a:t>‹#›</a:t>
            </a:fld>
            <a:endParaRPr lang="en-US"/>
          </a:p>
        </p:txBody>
      </p:sp>
    </p:spTree>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2E13215D-9974-40E0-B489-58D71F0F34DE}" type="slidenum">
              <a:rPr lang="en-US"/>
              <a:pPr/>
              <a:t>‹#›</a:t>
            </a:fld>
            <a:endParaRPr lang="en-US"/>
          </a:p>
        </p:txBody>
      </p:sp>
    </p:spTree>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603FD4F5-9717-48C6-9812-C834322B775B}" type="slidenum">
              <a:rPr lang="en-US"/>
              <a:pPr/>
              <a:t>‹#›</a:t>
            </a:fld>
            <a:endParaRPr lang="en-US"/>
          </a:p>
        </p:txBody>
      </p:sp>
    </p:spTree>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AA46EC7-21C2-48C1-8BAD-9EAF578D98E3}" type="slidenum">
              <a:rPr lang="en-US"/>
              <a:pPr/>
              <a:t>‹#›</a:t>
            </a:fld>
            <a:endParaRPr lang="en-US"/>
          </a:p>
        </p:txBody>
      </p:sp>
    </p:spTree>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4BBD939-F3E7-4F24-A235-5153337AFA35}" type="slidenum">
              <a:rPr lang="en-US"/>
              <a:pPr/>
              <a:t>‹#›</a:t>
            </a:fld>
            <a:endParaRPr lang="en-US"/>
          </a:p>
        </p:txBody>
      </p:sp>
    </p:spTree>
  </p:cSld>
  <p:clrMapOvr>
    <a:masterClrMapping/>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2"/>
          </a:xfrm>
          <a:prstGeom prst="rect">
            <a:avLst/>
          </a:prstGeom>
          <a:gradFill rotWithShape="1">
            <a:gsLst>
              <a:gs pos="0">
                <a:schemeClr val="hlink"/>
              </a:gs>
              <a:gs pos="50000">
                <a:schemeClr val="hlink">
                  <a:gamma/>
                  <a:tint val="0"/>
                  <a:invGamma/>
                </a:schemeClr>
              </a:gs>
              <a:gs pos="100000">
                <a:schemeClr val="hlink"/>
              </a:gs>
            </a:gsLst>
            <a:lin ang="0" scaled="1"/>
          </a:gradFill>
          <a:ln w="9525">
            <a:noFill/>
            <a:miter lim="800000"/>
            <a:headEnd/>
            <a:tailEnd/>
          </a:ln>
          <a:effectLst/>
        </p:spPr>
        <p:txBody>
          <a:bodyPr wrap="none" anchor="ctr"/>
          <a:lstStyle/>
          <a:p>
            <a:endParaRPr lang="ru-RU"/>
          </a:p>
        </p:txBody>
      </p:sp>
      <p:grpSp>
        <p:nvGrpSpPr>
          <p:cNvPr id="1040" name="Group 16"/>
          <p:cNvGrpSpPr>
            <a:grpSpLocks/>
          </p:cNvGrpSpPr>
          <p:nvPr/>
        </p:nvGrpSpPr>
        <p:grpSpPr bwMode="auto">
          <a:xfrm>
            <a:off x="-12700" y="0"/>
            <a:ext cx="9150350" cy="1012825"/>
            <a:chOff x="476" y="-638"/>
            <a:chExt cx="5764" cy="638"/>
          </a:xfrm>
        </p:grpSpPr>
        <p:sp>
          <p:nvSpPr>
            <p:cNvPr id="1041" name="Oval 17"/>
            <p:cNvSpPr>
              <a:spLocks noChangeArrowheads="1"/>
            </p:cNvSpPr>
            <p:nvPr userDrawn="1"/>
          </p:nvSpPr>
          <p:spPr bwMode="gray">
            <a:xfrm>
              <a:off x="555" y="-288"/>
              <a:ext cx="44" cy="44"/>
            </a:xfrm>
            <a:prstGeom prst="ellipse">
              <a:avLst/>
            </a:prstGeom>
            <a:solidFill>
              <a:schemeClr val="bg1"/>
            </a:solidFill>
            <a:ln w="9525">
              <a:noFill/>
              <a:round/>
              <a:headEnd/>
              <a:tailEnd/>
            </a:ln>
            <a:effectLst/>
          </p:spPr>
          <p:txBody>
            <a:bodyPr wrap="none" anchor="ctr"/>
            <a:lstStyle/>
            <a:p>
              <a:endParaRPr lang="ru-RU"/>
            </a:p>
          </p:txBody>
        </p:sp>
        <p:sp>
          <p:nvSpPr>
            <p:cNvPr id="1042" name="Oval 18"/>
            <p:cNvSpPr>
              <a:spLocks noChangeArrowheads="1"/>
            </p:cNvSpPr>
            <p:nvPr userDrawn="1"/>
          </p:nvSpPr>
          <p:spPr bwMode="gray">
            <a:xfrm>
              <a:off x="553" y="-545"/>
              <a:ext cx="44" cy="44"/>
            </a:xfrm>
            <a:prstGeom prst="ellipse">
              <a:avLst/>
            </a:prstGeom>
            <a:solidFill>
              <a:schemeClr val="bg1"/>
            </a:solidFill>
            <a:ln w="9525">
              <a:noFill/>
              <a:round/>
              <a:headEnd/>
              <a:tailEnd/>
            </a:ln>
            <a:effectLst/>
          </p:spPr>
          <p:txBody>
            <a:bodyPr wrap="none" anchor="ctr"/>
            <a:lstStyle/>
            <a:p>
              <a:endParaRPr lang="ru-RU"/>
            </a:p>
          </p:txBody>
        </p:sp>
        <p:sp>
          <p:nvSpPr>
            <p:cNvPr id="1043" name="Oval 19"/>
            <p:cNvSpPr>
              <a:spLocks noChangeArrowheads="1"/>
            </p:cNvSpPr>
            <p:nvPr userDrawn="1"/>
          </p:nvSpPr>
          <p:spPr bwMode="gray">
            <a:xfrm>
              <a:off x="843" y="-425"/>
              <a:ext cx="44" cy="44"/>
            </a:xfrm>
            <a:prstGeom prst="ellipse">
              <a:avLst/>
            </a:prstGeom>
            <a:solidFill>
              <a:schemeClr val="bg1"/>
            </a:solidFill>
            <a:ln w="9525">
              <a:noFill/>
              <a:round/>
              <a:headEnd/>
              <a:tailEnd/>
            </a:ln>
            <a:effectLst/>
          </p:spPr>
          <p:txBody>
            <a:bodyPr wrap="none" anchor="ctr"/>
            <a:lstStyle/>
            <a:p>
              <a:endParaRPr lang="ru-RU"/>
            </a:p>
          </p:txBody>
        </p:sp>
        <p:sp>
          <p:nvSpPr>
            <p:cNvPr id="1044" name="Oval 20"/>
            <p:cNvSpPr>
              <a:spLocks noChangeArrowheads="1"/>
            </p:cNvSpPr>
            <p:nvPr userDrawn="1"/>
          </p:nvSpPr>
          <p:spPr bwMode="gray">
            <a:xfrm>
              <a:off x="843" y="-135"/>
              <a:ext cx="44" cy="44"/>
            </a:xfrm>
            <a:prstGeom prst="ellipse">
              <a:avLst/>
            </a:prstGeom>
            <a:solidFill>
              <a:schemeClr val="bg1"/>
            </a:solidFill>
            <a:ln w="9525">
              <a:noFill/>
              <a:round/>
              <a:headEnd/>
              <a:tailEnd/>
            </a:ln>
            <a:effectLst/>
          </p:spPr>
          <p:txBody>
            <a:bodyPr wrap="none" anchor="ctr"/>
            <a:lstStyle/>
            <a:p>
              <a:endParaRPr lang="ru-RU"/>
            </a:p>
          </p:txBody>
        </p:sp>
        <p:sp>
          <p:nvSpPr>
            <p:cNvPr id="1045" name="Oval 21"/>
            <p:cNvSpPr>
              <a:spLocks noChangeArrowheads="1"/>
            </p:cNvSpPr>
            <p:nvPr userDrawn="1"/>
          </p:nvSpPr>
          <p:spPr bwMode="gray">
            <a:xfrm>
              <a:off x="1113" y="-289"/>
              <a:ext cx="44" cy="44"/>
            </a:xfrm>
            <a:prstGeom prst="ellipse">
              <a:avLst/>
            </a:prstGeom>
            <a:solidFill>
              <a:schemeClr val="bg1"/>
            </a:solidFill>
            <a:ln w="9525">
              <a:noFill/>
              <a:round/>
              <a:headEnd/>
              <a:tailEnd/>
            </a:ln>
            <a:effectLst/>
          </p:spPr>
          <p:txBody>
            <a:bodyPr wrap="none" anchor="ctr"/>
            <a:lstStyle/>
            <a:p>
              <a:endParaRPr lang="ru-RU"/>
            </a:p>
          </p:txBody>
        </p:sp>
        <p:sp>
          <p:nvSpPr>
            <p:cNvPr id="1046" name="Oval 22"/>
            <p:cNvSpPr>
              <a:spLocks noChangeArrowheads="1"/>
            </p:cNvSpPr>
            <p:nvPr userDrawn="1"/>
          </p:nvSpPr>
          <p:spPr bwMode="gray">
            <a:xfrm>
              <a:off x="1249" y="-151"/>
              <a:ext cx="44" cy="44"/>
            </a:xfrm>
            <a:prstGeom prst="ellipse">
              <a:avLst/>
            </a:prstGeom>
            <a:solidFill>
              <a:schemeClr val="bg1"/>
            </a:solidFill>
            <a:ln w="9525">
              <a:noFill/>
              <a:round/>
              <a:headEnd/>
              <a:tailEnd/>
            </a:ln>
            <a:effectLst/>
          </p:spPr>
          <p:txBody>
            <a:bodyPr wrap="none" anchor="ctr"/>
            <a:lstStyle/>
            <a:p>
              <a:endParaRPr lang="ru-RU"/>
            </a:p>
          </p:txBody>
        </p:sp>
        <p:sp>
          <p:nvSpPr>
            <p:cNvPr id="1047" name="Line 23"/>
            <p:cNvSpPr>
              <a:spLocks noChangeShapeType="1"/>
            </p:cNvSpPr>
            <p:nvPr userDrawn="1"/>
          </p:nvSpPr>
          <p:spPr bwMode="gray">
            <a:xfrm>
              <a:off x="577" y="-634"/>
              <a:ext cx="0" cy="632"/>
            </a:xfrm>
            <a:prstGeom prst="line">
              <a:avLst/>
            </a:prstGeom>
            <a:noFill/>
            <a:ln w="9525">
              <a:solidFill>
                <a:schemeClr val="bg1"/>
              </a:solidFill>
              <a:round/>
              <a:headEnd/>
              <a:tailEnd/>
            </a:ln>
            <a:effectLst/>
          </p:spPr>
          <p:txBody>
            <a:bodyPr/>
            <a:lstStyle/>
            <a:p>
              <a:endParaRPr lang="ru-RU"/>
            </a:p>
          </p:txBody>
        </p:sp>
        <p:sp>
          <p:nvSpPr>
            <p:cNvPr id="1048" name="Line 24"/>
            <p:cNvSpPr>
              <a:spLocks noChangeShapeType="1"/>
            </p:cNvSpPr>
            <p:nvPr userDrawn="1"/>
          </p:nvSpPr>
          <p:spPr bwMode="gray">
            <a:xfrm>
              <a:off x="719" y="-634"/>
              <a:ext cx="0" cy="632"/>
            </a:xfrm>
            <a:prstGeom prst="line">
              <a:avLst/>
            </a:prstGeom>
            <a:noFill/>
            <a:ln w="9525">
              <a:solidFill>
                <a:schemeClr val="bg1"/>
              </a:solidFill>
              <a:round/>
              <a:headEnd/>
              <a:tailEnd/>
            </a:ln>
            <a:effectLst/>
          </p:spPr>
          <p:txBody>
            <a:bodyPr/>
            <a:lstStyle/>
            <a:p>
              <a:endParaRPr lang="ru-RU"/>
            </a:p>
          </p:txBody>
        </p:sp>
        <p:sp>
          <p:nvSpPr>
            <p:cNvPr id="1049" name="Line 25"/>
            <p:cNvSpPr>
              <a:spLocks noChangeShapeType="1"/>
            </p:cNvSpPr>
            <p:nvPr userDrawn="1"/>
          </p:nvSpPr>
          <p:spPr bwMode="gray">
            <a:xfrm>
              <a:off x="864" y="-634"/>
              <a:ext cx="0" cy="632"/>
            </a:xfrm>
            <a:prstGeom prst="line">
              <a:avLst/>
            </a:prstGeom>
            <a:noFill/>
            <a:ln w="9525">
              <a:solidFill>
                <a:schemeClr val="bg1"/>
              </a:solidFill>
              <a:round/>
              <a:headEnd/>
              <a:tailEnd/>
            </a:ln>
            <a:effectLst/>
          </p:spPr>
          <p:txBody>
            <a:bodyPr/>
            <a:lstStyle/>
            <a:p>
              <a:endParaRPr lang="ru-RU"/>
            </a:p>
          </p:txBody>
        </p:sp>
        <p:sp>
          <p:nvSpPr>
            <p:cNvPr id="1050" name="Line 26"/>
            <p:cNvSpPr>
              <a:spLocks noChangeShapeType="1"/>
            </p:cNvSpPr>
            <p:nvPr userDrawn="1"/>
          </p:nvSpPr>
          <p:spPr bwMode="gray">
            <a:xfrm>
              <a:off x="1000" y="-633"/>
              <a:ext cx="0" cy="632"/>
            </a:xfrm>
            <a:prstGeom prst="line">
              <a:avLst/>
            </a:prstGeom>
            <a:noFill/>
            <a:ln w="9525">
              <a:solidFill>
                <a:schemeClr val="bg1"/>
              </a:solidFill>
              <a:round/>
              <a:headEnd/>
              <a:tailEnd/>
            </a:ln>
            <a:effectLst/>
          </p:spPr>
          <p:txBody>
            <a:bodyPr/>
            <a:lstStyle/>
            <a:p>
              <a:endParaRPr lang="ru-RU"/>
            </a:p>
          </p:txBody>
        </p:sp>
        <p:sp>
          <p:nvSpPr>
            <p:cNvPr id="1051" name="Line 27"/>
            <p:cNvSpPr>
              <a:spLocks noChangeShapeType="1"/>
            </p:cNvSpPr>
            <p:nvPr userDrawn="1"/>
          </p:nvSpPr>
          <p:spPr bwMode="gray">
            <a:xfrm>
              <a:off x="1136" y="-633"/>
              <a:ext cx="0" cy="632"/>
            </a:xfrm>
            <a:prstGeom prst="line">
              <a:avLst/>
            </a:prstGeom>
            <a:noFill/>
            <a:ln w="9525">
              <a:solidFill>
                <a:schemeClr val="bg1"/>
              </a:solidFill>
              <a:round/>
              <a:headEnd/>
              <a:tailEnd/>
            </a:ln>
            <a:effectLst/>
          </p:spPr>
          <p:txBody>
            <a:bodyPr/>
            <a:lstStyle/>
            <a:p>
              <a:endParaRPr lang="ru-RU"/>
            </a:p>
          </p:txBody>
        </p:sp>
        <p:sp>
          <p:nvSpPr>
            <p:cNvPr id="1052" name="Line 28"/>
            <p:cNvSpPr>
              <a:spLocks noChangeShapeType="1"/>
            </p:cNvSpPr>
            <p:nvPr userDrawn="1"/>
          </p:nvSpPr>
          <p:spPr bwMode="gray">
            <a:xfrm>
              <a:off x="1272" y="-635"/>
              <a:ext cx="0" cy="633"/>
            </a:xfrm>
            <a:prstGeom prst="line">
              <a:avLst/>
            </a:prstGeom>
            <a:noFill/>
            <a:ln w="9525">
              <a:solidFill>
                <a:schemeClr val="bg1"/>
              </a:solidFill>
              <a:round/>
              <a:headEnd/>
              <a:tailEnd/>
            </a:ln>
            <a:effectLst/>
          </p:spPr>
          <p:txBody>
            <a:bodyPr/>
            <a:lstStyle/>
            <a:p>
              <a:endParaRPr lang="ru-RU"/>
            </a:p>
          </p:txBody>
        </p:sp>
        <p:sp>
          <p:nvSpPr>
            <p:cNvPr id="1053" name="Line 29"/>
            <p:cNvSpPr>
              <a:spLocks noChangeShapeType="1"/>
            </p:cNvSpPr>
            <p:nvPr userDrawn="1"/>
          </p:nvSpPr>
          <p:spPr bwMode="gray">
            <a:xfrm>
              <a:off x="1414" y="-634"/>
              <a:ext cx="0" cy="633"/>
            </a:xfrm>
            <a:prstGeom prst="line">
              <a:avLst/>
            </a:prstGeom>
            <a:noFill/>
            <a:ln w="9525">
              <a:solidFill>
                <a:schemeClr val="bg1"/>
              </a:solidFill>
              <a:round/>
              <a:headEnd/>
              <a:tailEnd/>
            </a:ln>
            <a:effectLst/>
          </p:spPr>
          <p:txBody>
            <a:bodyPr/>
            <a:lstStyle/>
            <a:p>
              <a:endParaRPr lang="ru-RU"/>
            </a:p>
          </p:txBody>
        </p:sp>
        <p:sp>
          <p:nvSpPr>
            <p:cNvPr id="1054" name="Line 30"/>
            <p:cNvSpPr>
              <a:spLocks noChangeShapeType="1"/>
            </p:cNvSpPr>
            <p:nvPr userDrawn="1"/>
          </p:nvSpPr>
          <p:spPr bwMode="gray">
            <a:xfrm>
              <a:off x="1565" y="-634"/>
              <a:ext cx="0" cy="633"/>
            </a:xfrm>
            <a:prstGeom prst="line">
              <a:avLst/>
            </a:prstGeom>
            <a:noFill/>
            <a:ln w="9525">
              <a:solidFill>
                <a:schemeClr val="bg1"/>
              </a:solidFill>
              <a:round/>
              <a:headEnd/>
              <a:tailEnd/>
            </a:ln>
            <a:effectLst/>
          </p:spPr>
          <p:txBody>
            <a:bodyPr/>
            <a:lstStyle/>
            <a:p>
              <a:endParaRPr lang="ru-RU"/>
            </a:p>
          </p:txBody>
        </p:sp>
        <p:sp>
          <p:nvSpPr>
            <p:cNvPr id="1055" name="Line 31"/>
            <p:cNvSpPr>
              <a:spLocks noChangeShapeType="1"/>
            </p:cNvSpPr>
            <p:nvPr userDrawn="1"/>
          </p:nvSpPr>
          <p:spPr bwMode="gray">
            <a:xfrm>
              <a:off x="1701" y="-634"/>
              <a:ext cx="0" cy="633"/>
            </a:xfrm>
            <a:prstGeom prst="line">
              <a:avLst/>
            </a:prstGeom>
            <a:noFill/>
            <a:ln w="9525">
              <a:solidFill>
                <a:schemeClr val="bg1"/>
              </a:solidFill>
              <a:round/>
              <a:headEnd/>
              <a:tailEnd/>
            </a:ln>
            <a:effectLst/>
          </p:spPr>
          <p:txBody>
            <a:bodyPr/>
            <a:lstStyle/>
            <a:p>
              <a:endParaRPr lang="ru-RU"/>
            </a:p>
          </p:txBody>
        </p:sp>
        <p:sp>
          <p:nvSpPr>
            <p:cNvPr id="1056" name="Line 32"/>
            <p:cNvSpPr>
              <a:spLocks noChangeShapeType="1"/>
            </p:cNvSpPr>
            <p:nvPr userDrawn="1"/>
          </p:nvSpPr>
          <p:spPr bwMode="gray">
            <a:xfrm>
              <a:off x="1837" y="-633"/>
              <a:ext cx="0" cy="633"/>
            </a:xfrm>
            <a:prstGeom prst="line">
              <a:avLst/>
            </a:prstGeom>
            <a:noFill/>
            <a:ln w="9525">
              <a:solidFill>
                <a:schemeClr val="bg1"/>
              </a:solidFill>
              <a:round/>
              <a:headEnd/>
              <a:tailEnd/>
            </a:ln>
            <a:effectLst/>
          </p:spPr>
          <p:txBody>
            <a:bodyPr/>
            <a:lstStyle/>
            <a:p>
              <a:endParaRPr lang="ru-RU"/>
            </a:p>
          </p:txBody>
        </p:sp>
        <p:sp>
          <p:nvSpPr>
            <p:cNvPr id="1057" name="Line 33"/>
            <p:cNvSpPr>
              <a:spLocks noChangeShapeType="1"/>
            </p:cNvSpPr>
            <p:nvPr userDrawn="1"/>
          </p:nvSpPr>
          <p:spPr bwMode="gray">
            <a:xfrm>
              <a:off x="1973" y="-633"/>
              <a:ext cx="0" cy="633"/>
            </a:xfrm>
            <a:prstGeom prst="line">
              <a:avLst/>
            </a:prstGeom>
            <a:noFill/>
            <a:ln w="9525">
              <a:solidFill>
                <a:schemeClr val="bg1"/>
              </a:solidFill>
              <a:round/>
              <a:headEnd/>
              <a:tailEnd/>
            </a:ln>
            <a:effectLst/>
          </p:spPr>
          <p:txBody>
            <a:bodyPr/>
            <a:lstStyle/>
            <a:p>
              <a:endParaRPr lang="ru-RU"/>
            </a:p>
          </p:txBody>
        </p:sp>
        <p:sp>
          <p:nvSpPr>
            <p:cNvPr id="1058" name="Line 34"/>
            <p:cNvSpPr>
              <a:spLocks noChangeShapeType="1"/>
            </p:cNvSpPr>
            <p:nvPr userDrawn="1"/>
          </p:nvSpPr>
          <p:spPr bwMode="gray">
            <a:xfrm>
              <a:off x="2109" y="-634"/>
              <a:ext cx="0" cy="632"/>
            </a:xfrm>
            <a:prstGeom prst="line">
              <a:avLst/>
            </a:prstGeom>
            <a:noFill/>
            <a:ln w="9525">
              <a:solidFill>
                <a:schemeClr val="bg1"/>
              </a:solidFill>
              <a:round/>
              <a:headEnd/>
              <a:tailEnd/>
            </a:ln>
            <a:effectLst/>
          </p:spPr>
          <p:txBody>
            <a:bodyPr/>
            <a:lstStyle/>
            <a:p>
              <a:endParaRPr lang="ru-RU"/>
            </a:p>
          </p:txBody>
        </p:sp>
        <p:sp>
          <p:nvSpPr>
            <p:cNvPr id="1059" name="Oval 35"/>
            <p:cNvSpPr>
              <a:spLocks noChangeArrowheads="1"/>
            </p:cNvSpPr>
            <p:nvPr userDrawn="1"/>
          </p:nvSpPr>
          <p:spPr bwMode="gray">
            <a:xfrm>
              <a:off x="1392" y="-288"/>
              <a:ext cx="44" cy="44"/>
            </a:xfrm>
            <a:prstGeom prst="ellipse">
              <a:avLst/>
            </a:prstGeom>
            <a:solidFill>
              <a:schemeClr val="bg1"/>
            </a:solidFill>
            <a:ln w="9525">
              <a:noFill/>
              <a:round/>
              <a:headEnd/>
              <a:tailEnd/>
            </a:ln>
            <a:effectLst/>
          </p:spPr>
          <p:txBody>
            <a:bodyPr wrap="none" anchor="ctr"/>
            <a:lstStyle/>
            <a:p>
              <a:endParaRPr lang="ru-RU"/>
            </a:p>
          </p:txBody>
        </p:sp>
        <p:sp>
          <p:nvSpPr>
            <p:cNvPr id="1060" name="Oval 36"/>
            <p:cNvSpPr>
              <a:spLocks noChangeArrowheads="1"/>
            </p:cNvSpPr>
            <p:nvPr userDrawn="1"/>
          </p:nvSpPr>
          <p:spPr bwMode="gray">
            <a:xfrm>
              <a:off x="1390" y="-542"/>
              <a:ext cx="44" cy="44"/>
            </a:xfrm>
            <a:prstGeom prst="ellipse">
              <a:avLst/>
            </a:prstGeom>
            <a:solidFill>
              <a:schemeClr val="bg1"/>
            </a:solidFill>
            <a:ln w="9525">
              <a:noFill/>
              <a:round/>
              <a:headEnd/>
              <a:tailEnd/>
            </a:ln>
            <a:effectLst/>
          </p:spPr>
          <p:txBody>
            <a:bodyPr wrap="none" anchor="ctr"/>
            <a:lstStyle/>
            <a:p>
              <a:endParaRPr lang="ru-RU"/>
            </a:p>
          </p:txBody>
        </p:sp>
        <p:sp>
          <p:nvSpPr>
            <p:cNvPr id="1061" name="Oval 37"/>
            <p:cNvSpPr>
              <a:spLocks noChangeArrowheads="1"/>
            </p:cNvSpPr>
            <p:nvPr userDrawn="1"/>
          </p:nvSpPr>
          <p:spPr bwMode="gray">
            <a:xfrm>
              <a:off x="1680" y="-424"/>
              <a:ext cx="44" cy="44"/>
            </a:xfrm>
            <a:prstGeom prst="ellipse">
              <a:avLst/>
            </a:prstGeom>
            <a:solidFill>
              <a:schemeClr val="bg1"/>
            </a:solidFill>
            <a:ln w="9525">
              <a:noFill/>
              <a:round/>
              <a:headEnd/>
              <a:tailEnd/>
            </a:ln>
            <a:effectLst/>
          </p:spPr>
          <p:txBody>
            <a:bodyPr wrap="none" anchor="ctr"/>
            <a:lstStyle/>
            <a:p>
              <a:endParaRPr lang="ru-RU"/>
            </a:p>
          </p:txBody>
        </p:sp>
        <p:sp>
          <p:nvSpPr>
            <p:cNvPr id="1062" name="Oval 38"/>
            <p:cNvSpPr>
              <a:spLocks noChangeArrowheads="1"/>
            </p:cNvSpPr>
            <p:nvPr userDrawn="1"/>
          </p:nvSpPr>
          <p:spPr bwMode="gray">
            <a:xfrm>
              <a:off x="1680" y="-540"/>
              <a:ext cx="44" cy="44"/>
            </a:xfrm>
            <a:prstGeom prst="ellipse">
              <a:avLst/>
            </a:prstGeom>
            <a:solidFill>
              <a:schemeClr val="bg1"/>
            </a:solidFill>
            <a:ln w="9525">
              <a:noFill/>
              <a:round/>
              <a:headEnd/>
              <a:tailEnd/>
            </a:ln>
            <a:effectLst/>
          </p:spPr>
          <p:txBody>
            <a:bodyPr wrap="none" anchor="ctr"/>
            <a:lstStyle/>
            <a:p>
              <a:endParaRPr lang="ru-RU"/>
            </a:p>
          </p:txBody>
        </p:sp>
        <p:sp>
          <p:nvSpPr>
            <p:cNvPr id="1063" name="Oval 39"/>
            <p:cNvSpPr>
              <a:spLocks noChangeArrowheads="1"/>
            </p:cNvSpPr>
            <p:nvPr userDrawn="1"/>
          </p:nvSpPr>
          <p:spPr bwMode="gray">
            <a:xfrm>
              <a:off x="1950" y="-284"/>
              <a:ext cx="44" cy="44"/>
            </a:xfrm>
            <a:prstGeom prst="ellipse">
              <a:avLst/>
            </a:prstGeom>
            <a:solidFill>
              <a:schemeClr val="bg1"/>
            </a:solidFill>
            <a:ln w="9525">
              <a:noFill/>
              <a:round/>
              <a:headEnd/>
              <a:tailEnd/>
            </a:ln>
            <a:effectLst/>
          </p:spPr>
          <p:txBody>
            <a:bodyPr wrap="none" anchor="ctr"/>
            <a:lstStyle/>
            <a:p>
              <a:endParaRPr lang="ru-RU"/>
            </a:p>
          </p:txBody>
        </p:sp>
        <p:sp>
          <p:nvSpPr>
            <p:cNvPr id="1064" name="Oval 40"/>
            <p:cNvSpPr>
              <a:spLocks noChangeArrowheads="1"/>
            </p:cNvSpPr>
            <p:nvPr userDrawn="1"/>
          </p:nvSpPr>
          <p:spPr bwMode="gray">
            <a:xfrm>
              <a:off x="2086" y="-148"/>
              <a:ext cx="44" cy="44"/>
            </a:xfrm>
            <a:prstGeom prst="ellipse">
              <a:avLst/>
            </a:prstGeom>
            <a:solidFill>
              <a:schemeClr val="bg1"/>
            </a:solidFill>
            <a:ln w="9525">
              <a:noFill/>
              <a:round/>
              <a:headEnd/>
              <a:tailEnd/>
            </a:ln>
            <a:effectLst/>
          </p:spPr>
          <p:txBody>
            <a:bodyPr wrap="none" anchor="ctr"/>
            <a:lstStyle/>
            <a:p>
              <a:endParaRPr lang="ru-RU"/>
            </a:p>
          </p:txBody>
        </p:sp>
        <p:sp>
          <p:nvSpPr>
            <p:cNvPr id="1065" name="Oval 41"/>
            <p:cNvSpPr>
              <a:spLocks noChangeArrowheads="1"/>
            </p:cNvSpPr>
            <p:nvPr userDrawn="1"/>
          </p:nvSpPr>
          <p:spPr bwMode="gray">
            <a:xfrm>
              <a:off x="2224" y="-288"/>
              <a:ext cx="44" cy="44"/>
            </a:xfrm>
            <a:prstGeom prst="ellipse">
              <a:avLst/>
            </a:prstGeom>
            <a:solidFill>
              <a:schemeClr val="bg1"/>
            </a:solidFill>
            <a:ln w="9525">
              <a:noFill/>
              <a:round/>
              <a:headEnd/>
              <a:tailEnd/>
            </a:ln>
            <a:effectLst/>
          </p:spPr>
          <p:txBody>
            <a:bodyPr wrap="none" anchor="ctr"/>
            <a:lstStyle/>
            <a:p>
              <a:endParaRPr lang="ru-RU"/>
            </a:p>
          </p:txBody>
        </p:sp>
        <p:sp>
          <p:nvSpPr>
            <p:cNvPr id="1066" name="Oval 42"/>
            <p:cNvSpPr>
              <a:spLocks noChangeArrowheads="1"/>
            </p:cNvSpPr>
            <p:nvPr userDrawn="1"/>
          </p:nvSpPr>
          <p:spPr bwMode="gray">
            <a:xfrm>
              <a:off x="2222" y="-548"/>
              <a:ext cx="44" cy="44"/>
            </a:xfrm>
            <a:prstGeom prst="ellipse">
              <a:avLst/>
            </a:prstGeom>
            <a:solidFill>
              <a:schemeClr val="bg1"/>
            </a:solidFill>
            <a:ln w="9525">
              <a:noFill/>
              <a:round/>
              <a:headEnd/>
              <a:tailEnd/>
            </a:ln>
            <a:effectLst/>
          </p:spPr>
          <p:txBody>
            <a:bodyPr wrap="none" anchor="ctr"/>
            <a:lstStyle/>
            <a:p>
              <a:endParaRPr lang="ru-RU"/>
            </a:p>
          </p:txBody>
        </p:sp>
        <p:sp>
          <p:nvSpPr>
            <p:cNvPr id="1067" name="Oval 43"/>
            <p:cNvSpPr>
              <a:spLocks noChangeArrowheads="1"/>
            </p:cNvSpPr>
            <p:nvPr userDrawn="1"/>
          </p:nvSpPr>
          <p:spPr bwMode="gray">
            <a:xfrm>
              <a:off x="2512" y="-424"/>
              <a:ext cx="44" cy="44"/>
            </a:xfrm>
            <a:prstGeom prst="ellipse">
              <a:avLst/>
            </a:prstGeom>
            <a:solidFill>
              <a:schemeClr val="bg1"/>
            </a:solidFill>
            <a:ln w="9525">
              <a:noFill/>
              <a:round/>
              <a:headEnd/>
              <a:tailEnd/>
            </a:ln>
            <a:effectLst/>
          </p:spPr>
          <p:txBody>
            <a:bodyPr wrap="none" anchor="ctr"/>
            <a:lstStyle/>
            <a:p>
              <a:endParaRPr lang="ru-RU"/>
            </a:p>
          </p:txBody>
        </p:sp>
        <p:sp>
          <p:nvSpPr>
            <p:cNvPr id="1068" name="Oval 44"/>
            <p:cNvSpPr>
              <a:spLocks noChangeArrowheads="1"/>
            </p:cNvSpPr>
            <p:nvPr userDrawn="1"/>
          </p:nvSpPr>
          <p:spPr bwMode="gray">
            <a:xfrm>
              <a:off x="2512" y="-153"/>
              <a:ext cx="44" cy="44"/>
            </a:xfrm>
            <a:prstGeom prst="ellipse">
              <a:avLst/>
            </a:prstGeom>
            <a:solidFill>
              <a:schemeClr val="bg1"/>
            </a:solidFill>
            <a:ln w="9525">
              <a:noFill/>
              <a:round/>
              <a:headEnd/>
              <a:tailEnd/>
            </a:ln>
            <a:effectLst/>
          </p:spPr>
          <p:txBody>
            <a:bodyPr wrap="none" anchor="ctr"/>
            <a:lstStyle/>
            <a:p>
              <a:endParaRPr lang="ru-RU"/>
            </a:p>
          </p:txBody>
        </p:sp>
        <p:sp>
          <p:nvSpPr>
            <p:cNvPr id="1069" name="Oval 45"/>
            <p:cNvSpPr>
              <a:spLocks noChangeArrowheads="1"/>
            </p:cNvSpPr>
            <p:nvPr userDrawn="1"/>
          </p:nvSpPr>
          <p:spPr bwMode="gray">
            <a:xfrm>
              <a:off x="2782" y="-289"/>
              <a:ext cx="44" cy="44"/>
            </a:xfrm>
            <a:prstGeom prst="ellipse">
              <a:avLst/>
            </a:prstGeom>
            <a:solidFill>
              <a:schemeClr val="bg1"/>
            </a:solidFill>
            <a:ln w="9525">
              <a:noFill/>
              <a:round/>
              <a:headEnd/>
              <a:tailEnd/>
            </a:ln>
            <a:effectLst/>
          </p:spPr>
          <p:txBody>
            <a:bodyPr wrap="none" anchor="ctr"/>
            <a:lstStyle/>
            <a:p>
              <a:endParaRPr lang="ru-RU"/>
            </a:p>
          </p:txBody>
        </p:sp>
        <p:sp>
          <p:nvSpPr>
            <p:cNvPr id="1070" name="Oval 46"/>
            <p:cNvSpPr>
              <a:spLocks noChangeArrowheads="1"/>
            </p:cNvSpPr>
            <p:nvPr userDrawn="1"/>
          </p:nvSpPr>
          <p:spPr bwMode="gray">
            <a:xfrm>
              <a:off x="2918" y="-154"/>
              <a:ext cx="44" cy="44"/>
            </a:xfrm>
            <a:prstGeom prst="ellipse">
              <a:avLst/>
            </a:prstGeom>
            <a:solidFill>
              <a:schemeClr val="bg1"/>
            </a:solidFill>
            <a:ln w="9525">
              <a:noFill/>
              <a:round/>
              <a:headEnd/>
              <a:tailEnd/>
            </a:ln>
            <a:effectLst/>
          </p:spPr>
          <p:txBody>
            <a:bodyPr wrap="none" anchor="ctr"/>
            <a:lstStyle/>
            <a:p>
              <a:endParaRPr lang="ru-RU"/>
            </a:p>
          </p:txBody>
        </p:sp>
        <p:grpSp>
          <p:nvGrpSpPr>
            <p:cNvPr id="1071" name="Group 47"/>
            <p:cNvGrpSpPr>
              <a:grpSpLocks/>
            </p:cNvGrpSpPr>
            <p:nvPr userDrawn="1"/>
          </p:nvGrpSpPr>
          <p:grpSpPr bwMode="auto">
            <a:xfrm>
              <a:off x="2246" y="-638"/>
              <a:ext cx="1532" cy="635"/>
              <a:chOff x="-765" y="-1448"/>
              <a:chExt cx="1532" cy="2896"/>
            </a:xfrm>
          </p:grpSpPr>
          <p:sp>
            <p:nvSpPr>
              <p:cNvPr id="1072" name="Line 48"/>
              <p:cNvSpPr>
                <a:spLocks noChangeShapeType="1"/>
              </p:cNvSpPr>
              <p:nvPr userDrawn="1"/>
            </p:nvSpPr>
            <p:spPr bwMode="gray">
              <a:xfrm>
                <a:off x="-765" y="-1445"/>
                <a:ext cx="0" cy="2886"/>
              </a:xfrm>
              <a:prstGeom prst="line">
                <a:avLst/>
              </a:prstGeom>
              <a:noFill/>
              <a:ln w="9525">
                <a:solidFill>
                  <a:schemeClr val="bg1"/>
                </a:solidFill>
                <a:round/>
                <a:headEnd/>
                <a:tailEnd/>
              </a:ln>
              <a:effectLst/>
            </p:spPr>
            <p:txBody>
              <a:bodyPr/>
              <a:lstStyle/>
              <a:p>
                <a:endParaRPr lang="ru-RU"/>
              </a:p>
            </p:txBody>
          </p:sp>
          <p:sp>
            <p:nvSpPr>
              <p:cNvPr id="1073" name="Line 49"/>
              <p:cNvSpPr>
                <a:spLocks noChangeShapeType="1"/>
              </p:cNvSpPr>
              <p:nvPr userDrawn="1"/>
            </p:nvSpPr>
            <p:spPr bwMode="gray">
              <a:xfrm>
                <a:off x="-614" y="-1445"/>
                <a:ext cx="0" cy="2886"/>
              </a:xfrm>
              <a:prstGeom prst="line">
                <a:avLst/>
              </a:prstGeom>
              <a:noFill/>
              <a:ln w="9525">
                <a:solidFill>
                  <a:schemeClr val="bg1"/>
                </a:solidFill>
                <a:round/>
                <a:headEnd/>
                <a:tailEnd/>
              </a:ln>
              <a:effectLst/>
            </p:spPr>
            <p:txBody>
              <a:bodyPr/>
              <a:lstStyle/>
              <a:p>
                <a:endParaRPr lang="ru-RU"/>
              </a:p>
            </p:txBody>
          </p:sp>
          <p:sp>
            <p:nvSpPr>
              <p:cNvPr id="1074" name="Line 50"/>
              <p:cNvSpPr>
                <a:spLocks noChangeShapeType="1"/>
              </p:cNvSpPr>
              <p:nvPr userDrawn="1"/>
            </p:nvSpPr>
            <p:spPr bwMode="gray">
              <a:xfrm>
                <a:off x="-478" y="-1445"/>
                <a:ext cx="0" cy="2886"/>
              </a:xfrm>
              <a:prstGeom prst="line">
                <a:avLst/>
              </a:prstGeom>
              <a:noFill/>
              <a:ln w="9525">
                <a:solidFill>
                  <a:schemeClr val="bg1"/>
                </a:solidFill>
                <a:round/>
                <a:headEnd/>
                <a:tailEnd/>
              </a:ln>
              <a:effectLst/>
            </p:spPr>
            <p:txBody>
              <a:bodyPr/>
              <a:lstStyle/>
              <a:p>
                <a:endParaRPr lang="ru-RU"/>
              </a:p>
            </p:txBody>
          </p:sp>
          <p:sp>
            <p:nvSpPr>
              <p:cNvPr id="1075" name="Line 51"/>
              <p:cNvSpPr>
                <a:spLocks noChangeShapeType="1"/>
              </p:cNvSpPr>
              <p:nvPr userDrawn="1"/>
            </p:nvSpPr>
            <p:spPr bwMode="gray">
              <a:xfrm>
                <a:off x="-342" y="-1441"/>
                <a:ext cx="0" cy="2886"/>
              </a:xfrm>
              <a:prstGeom prst="line">
                <a:avLst/>
              </a:prstGeom>
              <a:noFill/>
              <a:ln w="9525">
                <a:solidFill>
                  <a:schemeClr val="bg1"/>
                </a:solidFill>
                <a:round/>
                <a:headEnd/>
                <a:tailEnd/>
              </a:ln>
              <a:effectLst/>
            </p:spPr>
            <p:txBody>
              <a:bodyPr/>
              <a:lstStyle/>
              <a:p>
                <a:endParaRPr lang="ru-RU"/>
              </a:p>
            </p:txBody>
          </p:sp>
          <p:sp>
            <p:nvSpPr>
              <p:cNvPr id="1076" name="Line 52"/>
              <p:cNvSpPr>
                <a:spLocks noChangeShapeType="1"/>
              </p:cNvSpPr>
              <p:nvPr userDrawn="1"/>
            </p:nvSpPr>
            <p:spPr bwMode="gray">
              <a:xfrm>
                <a:off x="-206" y="-1441"/>
                <a:ext cx="0" cy="2886"/>
              </a:xfrm>
              <a:prstGeom prst="line">
                <a:avLst/>
              </a:prstGeom>
              <a:noFill/>
              <a:ln w="9525">
                <a:solidFill>
                  <a:schemeClr val="bg1"/>
                </a:solidFill>
                <a:round/>
                <a:headEnd/>
                <a:tailEnd/>
              </a:ln>
              <a:effectLst/>
            </p:spPr>
            <p:txBody>
              <a:bodyPr/>
              <a:lstStyle/>
              <a:p>
                <a:endParaRPr lang="ru-RU"/>
              </a:p>
            </p:txBody>
          </p:sp>
          <p:sp>
            <p:nvSpPr>
              <p:cNvPr id="1077" name="Line 53"/>
              <p:cNvSpPr>
                <a:spLocks noChangeShapeType="1"/>
              </p:cNvSpPr>
              <p:nvPr userDrawn="1"/>
            </p:nvSpPr>
            <p:spPr bwMode="gray">
              <a:xfrm>
                <a:off x="-70" y="-1448"/>
                <a:ext cx="0" cy="2886"/>
              </a:xfrm>
              <a:prstGeom prst="line">
                <a:avLst/>
              </a:prstGeom>
              <a:noFill/>
              <a:ln w="9525">
                <a:solidFill>
                  <a:schemeClr val="bg1"/>
                </a:solidFill>
                <a:round/>
                <a:headEnd/>
                <a:tailEnd/>
              </a:ln>
              <a:effectLst/>
            </p:spPr>
            <p:txBody>
              <a:bodyPr/>
              <a:lstStyle/>
              <a:p>
                <a:endParaRPr lang="ru-RU"/>
              </a:p>
            </p:txBody>
          </p:sp>
          <p:sp>
            <p:nvSpPr>
              <p:cNvPr id="1078" name="Line 54"/>
              <p:cNvSpPr>
                <a:spLocks noChangeShapeType="1"/>
              </p:cNvSpPr>
              <p:nvPr userDrawn="1"/>
            </p:nvSpPr>
            <p:spPr bwMode="gray">
              <a:xfrm>
                <a:off x="72" y="-1442"/>
                <a:ext cx="0" cy="2886"/>
              </a:xfrm>
              <a:prstGeom prst="line">
                <a:avLst/>
              </a:prstGeom>
              <a:noFill/>
              <a:ln w="9525">
                <a:solidFill>
                  <a:schemeClr val="bg1"/>
                </a:solidFill>
                <a:round/>
                <a:headEnd/>
                <a:tailEnd/>
              </a:ln>
              <a:effectLst/>
            </p:spPr>
            <p:txBody>
              <a:bodyPr/>
              <a:lstStyle/>
              <a:p>
                <a:endParaRPr lang="ru-RU"/>
              </a:p>
            </p:txBody>
          </p:sp>
          <p:sp>
            <p:nvSpPr>
              <p:cNvPr id="1079" name="Line 55"/>
              <p:cNvSpPr>
                <a:spLocks noChangeShapeType="1"/>
              </p:cNvSpPr>
              <p:nvPr userDrawn="1"/>
            </p:nvSpPr>
            <p:spPr bwMode="gray">
              <a:xfrm>
                <a:off x="223" y="-1442"/>
                <a:ext cx="0" cy="2886"/>
              </a:xfrm>
              <a:prstGeom prst="line">
                <a:avLst/>
              </a:prstGeom>
              <a:noFill/>
              <a:ln w="9525">
                <a:solidFill>
                  <a:schemeClr val="bg1"/>
                </a:solidFill>
                <a:round/>
                <a:headEnd/>
                <a:tailEnd/>
              </a:ln>
              <a:effectLst/>
            </p:spPr>
            <p:txBody>
              <a:bodyPr/>
              <a:lstStyle/>
              <a:p>
                <a:endParaRPr lang="ru-RU"/>
              </a:p>
            </p:txBody>
          </p:sp>
          <p:sp>
            <p:nvSpPr>
              <p:cNvPr id="1080" name="Line 56"/>
              <p:cNvSpPr>
                <a:spLocks noChangeShapeType="1"/>
              </p:cNvSpPr>
              <p:nvPr userDrawn="1"/>
            </p:nvSpPr>
            <p:spPr bwMode="gray">
              <a:xfrm>
                <a:off x="359" y="-1442"/>
                <a:ext cx="0" cy="2886"/>
              </a:xfrm>
              <a:prstGeom prst="line">
                <a:avLst/>
              </a:prstGeom>
              <a:noFill/>
              <a:ln w="9525">
                <a:solidFill>
                  <a:schemeClr val="bg1"/>
                </a:solidFill>
                <a:round/>
                <a:headEnd/>
                <a:tailEnd/>
              </a:ln>
              <a:effectLst/>
            </p:spPr>
            <p:txBody>
              <a:bodyPr/>
              <a:lstStyle/>
              <a:p>
                <a:endParaRPr lang="ru-RU"/>
              </a:p>
            </p:txBody>
          </p:sp>
          <p:sp>
            <p:nvSpPr>
              <p:cNvPr id="1081" name="Line 57"/>
              <p:cNvSpPr>
                <a:spLocks noChangeShapeType="1"/>
              </p:cNvSpPr>
              <p:nvPr userDrawn="1"/>
            </p:nvSpPr>
            <p:spPr bwMode="gray">
              <a:xfrm>
                <a:off x="495" y="-1438"/>
                <a:ext cx="0" cy="2886"/>
              </a:xfrm>
              <a:prstGeom prst="line">
                <a:avLst/>
              </a:prstGeom>
              <a:noFill/>
              <a:ln w="9525">
                <a:solidFill>
                  <a:schemeClr val="bg1"/>
                </a:solidFill>
                <a:round/>
                <a:headEnd/>
                <a:tailEnd/>
              </a:ln>
              <a:effectLst/>
            </p:spPr>
            <p:txBody>
              <a:bodyPr/>
              <a:lstStyle/>
              <a:p>
                <a:endParaRPr lang="ru-RU"/>
              </a:p>
            </p:txBody>
          </p:sp>
          <p:sp>
            <p:nvSpPr>
              <p:cNvPr id="1082" name="Line 58"/>
              <p:cNvSpPr>
                <a:spLocks noChangeShapeType="1"/>
              </p:cNvSpPr>
              <p:nvPr userDrawn="1"/>
            </p:nvSpPr>
            <p:spPr bwMode="gray">
              <a:xfrm>
                <a:off x="631" y="-1438"/>
                <a:ext cx="0" cy="2886"/>
              </a:xfrm>
              <a:prstGeom prst="line">
                <a:avLst/>
              </a:prstGeom>
              <a:noFill/>
              <a:ln w="9525">
                <a:solidFill>
                  <a:schemeClr val="bg1"/>
                </a:solidFill>
                <a:round/>
                <a:headEnd/>
                <a:tailEnd/>
              </a:ln>
              <a:effectLst/>
            </p:spPr>
            <p:txBody>
              <a:bodyPr/>
              <a:lstStyle/>
              <a:p>
                <a:endParaRPr lang="ru-RU"/>
              </a:p>
            </p:txBody>
          </p:sp>
          <p:sp>
            <p:nvSpPr>
              <p:cNvPr id="1083" name="Line 59"/>
              <p:cNvSpPr>
                <a:spLocks noChangeShapeType="1"/>
              </p:cNvSpPr>
              <p:nvPr userDrawn="1"/>
            </p:nvSpPr>
            <p:spPr bwMode="gray">
              <a:xfrm>
                <a:off x="767" y="-1445"/>
                <a:ext cx="0" cy="2886"/>
              </a:xfrm>
              <a:prstGeom prst="line">
                <a:avLst/>
              </a:prstGeom>
              <a:noFill/>
              <a:ln w="9525">
                <a:solidFill>
                  <a:schemeClr val="bg1"/>
                </a:solidFill>
                <a:round/>
                <a:headEnd/>
                <a:tailEnd/>
              </a:ln>
              <a:effectLst/>
            </p:spPr>
            <p:txBody>
              <a:bodyPr/>
              <a:lstStyle/>
              <a:p>
                <a:endParaRPr lang="ru-RU"/>
              </a:p>
            </p:txBody>
          </p:sp>
        </p:grpSp>
        <p:sp>
          <p:nvSpPr>
            <p:cNvPr id="1084" name="Oval 60"/>
            <p:cNvSpPr>
              <a:spLocks noChangeArrowheads="1"/>
            </p:cNvSpPr>
            <p:nvPr userDrawn="1"/>
          </p:nvSpPr>
          <p:spPr bwMode="gray">
            <a:xfrm>
              <a:off x="3061" y="-416"/>
              <a:ext cx="44" cy="44"/>
            </a:xfrm>
            <a:prstGeom prst="ellipse">
              <a:avLst/>
            </a:prstGeom>
            <a:solidFill>
              <a:schemeClr val="bg1"/>
            </a:solidFill>
            <a:ln w="9525">
              <a:noFill/>
              <a:round/>
              <a:headEnd/>
              <a:tailEnd/>
            </a:ln>
            <a:effectLst/>
          </p:spPr>
          <p:txBody>
            <a:bodyPr wrap="none" anchor="ctr"/>
            <a:lstStyle/>
            <a:p>
              <a:endParaRPr lang="ru-RU"/>
            </a:p>
          </p:txBody>
        </p:sp>
        <p:sp>
          <p:nvSpPr>
            <p:cNvPr id="1085" name="Oval 61"/>
            <p:cNvSpPr>
              <a:spLocks noChangeArrowheads="1"/>
            </p:cNvSpPr>
            <p:nvPr userDrawn="1"/>
          </p:nvSpPr>
          <p:spPr bwMode="gray">
            <a:xfrm>
              <a:off x="3059" y="-545"/>
              <a:ext cx="44" cy="44"/>
            </a:xfrm>
            <a:prstGeom prst="ellipse">
              <a:avLst/>
            </a:prstGeom>
            <a:solidFill>
              <a:schemeClr val="bg1"/>
            </a:solidFill>
            <a:ln w="9525">
              <a:noFill/>
              <a:round/>
              <a:headEnd/>
              <a:tailEnd/>
            </a:ln>
            <a:effectLst/>
          </p:spPr>
          <p:txBody>
            <a:bodyPr wrap="none" anchor="ctr"/>
            <a:lstStyle/>
            <a:p>
              <a:endParaRPr lang="ru-RU"/>
            </a:p>
          </p:txBody>
        </p:sp>
        <p:sp>
          <p:nvSpPr>
            <p:cNvPr id="1086" name="Oval 62"/>
            <p:cNvSpPr>
              <a:spLocks noChangeArrowheads="1"/>
            </p:cNvSpPr>
            <p:nvPr userDrawn="1"/>
          </p:nvSpPr>
          <p:spPr bwMode="gray">
            <a:xfrm>
              <a:off x="3349" y="-418"/>
              <a:ext cx="44" cy="44"/>
            </a:xfrm>
            <a:prstGeom prst="ellipse">
              <a:avLst/>
            </a:prstGeom>
            <a:solidFill>
              <a:schemeClr val="bg1"/>
            </a:solidFill>
            <a:ln w="9525">
              <a:noFill/>
              <a:round/>
              <a:headEnd/>
              <a:tailEnd/>
            </a:ln>
            <a:effectLst/>
          </p:spPr>
          <p:txBody>
            <a:bodyPr wrap="none" anchor="ctr"/>
            <a:lstStyle/>
            <a:p>
              <a:endParaRPr lang="ru-RU"/>
            </a:p>
          </p:txBody>
        </p:sp>
        <p:sp>
          <p:nvSpPr>
            <p:cNvPr id="1087" name="Oval 63"/>
            <p:cNvSpPr>
              <a:spLocks noChangeArrowheads="1"/>
            </p:cNvSpPr>
            <p:nvPr userDrawn="1"/>
          </p:nvSpPr>
          <p:spPr bwMode="gray">
            <a:xfrm>
              <a:off x="3349" y="-543"/>
              <a:ext cx="44" cy="44"/>
            </a:xfrm>
            <a:prstGeom prst="ellipse">
              <a:avLst/>
            </a:prstGeom>
            <a:solidFill>
              <a:schemeClr val="bg1"/>
            </a:solidFill>
            <a:ln w="9525">
              <a:noFill/>
              <a:round/>
              <a:headEnd/>
              <a:tailEnd/>
            </a:ln>
            <a:effectLst/>
          </p:spPr>
          <p:txBody>
            <a:bodyPr wrap="none" anchor="ctr"/>
            <a:lstStyle/>
            <a:p>
              <a:endParaRPr lang="ru-RU"/>
            </a:p>
          </p:txBody>
        </p:sp>
        <p:sp>
          <p:nvSpPr>
            <p:cNvPr id="1088" name="Oval 64"/>
            <p:cNvSpPr>
              <a:spLocks noChangeArrowheads="1"/>
            </p:cNvSpPr>
            <p:nvPr userDrawn="1"/>
          </p:nvSpPr>
          <p:spPr bwMode="gray">
            <a:xfrm>
              <a:off x="3619" y="-287"/>
              <a:ext cx="44" cy="44"/>
            </a:xfrm>
            <a:prstGeom prst="ellipse">
              <a:avLst/>
            </a:prstGeom>
            <a:solidFill>
              <a:schemeClr val="bg1"/>
            </a:solidFill>
            <a:ln w="9525">
              <a:noFill/>
              <a:round/>
              <a:headEnd/>
              <a:tailEnd/>
            </a:ln>
            <a:effectLst/>
          </p:spPr>
          <p:txBody>
            <a:bodyPr wrap="none" anchor="ctr"/>
            <a:lstStyle/>
            <a:p>
              <a:endParaRPr lang="ru-RU"/>
            </a:p>
          </p:txBody>
        </p:sp>
        <p:sp>
          <p:nvSpPr>
            <p:cNvPr id="1089" name="Oval 65"/>
            <p:cNvSpPr>
              <a:spLocks noChangeArrowheads="1"/>
            </p:cNvSpPr>
            <p:nvPr userDrawn="1"/>
          </p:nvSpPr>
          <p:spPr bwMode="gray">
            <a:xfrm>
              <a:off x="3755" y="-151"/>
              <a:ext cx="44" cy="44"/>
            </a:xfrm>
            <a:prstGeom prst="ellipse">
              <a:avLst/>
            </a:prstGeom>
            <a:solidFill>
              <a:schemeClr val="bg1"/>
            </a:solidFill>
            <a:ln w="9525">
              <a:noFill/>
              <a:round/>
              <a:headEnd/>
              <a:tailEnd/>
            </a:ln>
            <a:effectLst/>
          </p:spPr>
          <p:txBody>
            <a:bodyPr wrap="none" anchor="ctr"/>
            <a:lstStyle/>
            <a:p>
              <a:endParaRPr lang="ru-RU"/>
            </a:p>
          </p:txBody>
        </p:sp>
        <p:sp>
          <p:nvSpPr>
            <p:cNvPr id="1090" name="Oval 66"/>
            <p:cNvSpPr>
              <a:spLocks noChangeArrowheads="1"/>
            </p:cNvSpPr>
            <p:nvPr userDrawn="1"/>
          </p:nvSpPr>
          <p:spPr bwMode="gray">
            <a:xfrm>
              <a:off x="3913" y="-278"/>
              <a:ext cx="44" cy="44"/>
            </a:xfrm>
            <a:prstGeom prst="ellipse">
              <a:avLst/>
            </a:prstGeom>
            <a:solidFill>
              <a:schemeClr val="bg1"/>
            </a:solidFill>
            <a:ln w="9525">
              <a:noFill/>
              <a:round/>
              <a:headEnd/>
              <a:tailEnd/>
            </a:ln>
            <a:effectLst/>
          </p:spPr>
          <p:txBody>
            <a:bodyPr wrap="none" anchor="ctr"/>
            <a:lstStyle/>
            <a:p>
              <a:endParaRPr lang="ru-RU"/>
            </a:p>
          </p:txBody>
        </p:sp>
        <p:sp>
          <p:nvSpPr>
            <p:cNvPr id="1091" name="Oval 67"/>
            <p:cNvSpPr>
              <a:spLocks noChangeArrowheads="1"/>
            </p:cNvSpPr>
            <p:nvPr userDrawn="1"/>
          </p:nvSpPr>
          <p:spPr bwMode="gray">
            <a:xfrm>
              <a:off x="3911" y="-548"/>
              <a:ext cx="44" cy="44"/>
            </a:xfrm>
            <a:prstGeom prst="ellipse">
              <a:avLst/>
            </a:prstGeom>
            <a:solidFill>
              <a:schemeClr val="bg1"/>
            </a:solidFill>
            <a:ln w="9525">
              <a:noFill/>
              <a:round/>
              <a:headEnd/>
              <a:tailEnd/>
            </a:ln>
            <a:effectLst/>
          </p:spPr>
          <p:txBody>
            <a:bodyPr wrap="none" anchor="ctr"/>
            <a:lstStyle/>
            <a:p>
              <a:endParaRPr lang="ru-RU"/>
            </a:p>
          </p:txBody>
        </p:sp>
        <p:sp>
          <p:nvSpPr>
            <p:cNvPr id="1092" name="Oval 68"/>
            <p:cNvSpPr>
              <a:spLocks noChangeArrowheads="1"/>
            </p:cNvSpPr>
            <p:nvPr userDrawn="1"/>
          </p:nvSpPr>
          <p:spPr bwMode="gray">
            <a:xfrm>
              <a:off x="4201" y="-457"/>
              <a:ext cx="44" cy="44"/>
            </a:xfrm>
            <a:prstGeom prst="ellipse">
              <a:avLst/>
            </a:prstGeom>
            <a:solidFill>
              <a:schemeClr val="bg1"/>
            </a:solidFill>
            <a:ln w="9525">
              <a:noFill/>
              <a:round/>
              <a:headEnd/>
              <a:tailEnd/>
            </a:ln>
            <a:effectLst/>
          </p:spPr>
          <p:txBody>
            <a:bodyPr wrap="none" anchor="ctr"/>
            <a:lstStyle/>
            <a:p>
              <a:endParaRPr lang="ru-RU"/>
            </a:p>
          </p:txBody>
        </p:sp>
        <p:sp>
          <p:nvSpPr>
            <p:cNvPr id="1093" name="Oval 69"/>
            <p:cNvSpPr>
              <a:spLocks noChangeArrowheads="1"/>
            </p:cNvSpPr>
            <p:nvPr userDrawn="1"/>
          </p:nvSpPr>
          <p:spPr bwMode="gray">
            <a:xfrm>
              <a:off x="4201" y="-147"/>
              <a:ext cx="44" cy="44"/>
            </a:xfrm>
            <a:prstGeom prst="ellipse">
              <a:avLst/>
            </a:prstGeom>
            <a:solidFill>
              <a:schemeClr val="bg1"/>
            </a:solidFill>
            <a:ln w="9525">
              <a:noFill/>
              <a:round/>
              <a:headEnd/>
              <a:tailEnd/>
            </a:ln>
            <a:effectLst/>
          </p:spPr>
          <p:txBody>
            <a:bodyPr wrap="none" anchor="ctr"/>
            <a:lstStyle/>
            <a:p>
              <a:endParaRPr lang="ru-RU"/>
            </a:p>
          </p:txBody>
        </p:sp>
        <p:sp>
          <p:nvSpPr>
            <p:cNvPr id="1094" name="Oval 70"/>
            <p:cNvSpPr>
              <a:spLocks noChangeArrowheads="1"/>
            </p:cNvSpPr>
            <p:nvPr userDrawn="1"/>
          </p:nvSpPr>
          <p:spPr bwMode="gray">
            <a:xfrm>
              <a:off x="4471" y="-290"/>
              <a:ext cx="44" cy="44"/>
            </a:xfrm>
            <a:prstGeom prst="ellipse">
              <a:avLst/>
            </a:prstGeom>
            <a:solidFill>
              <a:schemeClr val="bg1"/>
            </a:solidFill>
            <a:ln w="9525">
              <a:noFill/>
              <a:round/>
              <a:headEnd/>
              <a:tailEnd/>
            </a:ln>
            <a:effectLst/>
          </p:spPr>
          <p:txBody>
            <a:bodyPr wrap="none" anchor="ctr"/>
            <a:lstStyle/>
            <a:p>
              <a:endParaRPr lang="ru-RU"/>
            </a:p>
          </p:txBody>
        </p:sp>
        <p:sp>
          <p:nvSpPr>
            <p:cNvPr id="1095" name="Oval 71"/>
            <p:cNvSpPr>
              <a:spLocks noChangeArrowheads="1"/>
            </p:cNvSpPr>
            <p:nvPr userDrawn="1"/>
          </p:nvSpPr>
          <p:spPr bwMode="gray">
            <a:xfrm>
              <a:off x="4607" y="-154"/>
              <a:ext cx="44" cy="44"/>
            </a:xfrm>
            <a:prstGeom prst="ellipse">
              <a:avLst/>
            </a:prstGeom>
            <a:solidFill>
              <a:schemeClr val="bg1"/>
            </a:solidFill>
            <a:ln w="9525">
              <a:noFill/>
              <a:round/>
              <a:headEnd/>
              <a:tailEnd/>
            </a:ln>
            <a:effectLst/>
          </p:spPr>
          <p:txBody>
            <a:bodyPr wrap="none" anchor="ctr"/>
            <a:lstStyle/>
            <a:p>
              <a:endParaRPr lang="ru-RU"/>
            </a:p>
          </p:txBody>
        </p:sp>
        <p:grpSp>
          <p:nvGrpSpPr>
            <p:cNvPr id="1096" name="Group 72"/>
            <p:cNvGrpSpPr>
              <a:grpSpLocks/>
            </p:cNvGrpSpPr>
            <p:nvPr userDrawn="1"/>
          </p:nvGrpSpPr>
          <p:grpSpPr bwMode="auto">
            <a:xfrm>
              <a:off x="3935" y="-638"/>
              <a:ext cx="1532" cy="635"/>
              <a:chOff x="-765" y="-1448"/>
              <a:chExt cx="1532" cy="2896"/>
            </a:xfrm>
          </p:grpSpPr>
          <p:sp>
            <p:nvSpPr>
              <p:cNvPr id="1097" name="Line 73"/>
              <p:cNvSpPr>
                <a:spLocks noChangeShapeType="1"/>
              </p:cNvSpPr>
              <p:nvPr userDrawn="1"/>
            </p:nvSpPr>
            <p:spPr bwMode="gray">
              <a:xfrm>
                <a:off x="-765" y="-1445"/>
                <a:ext cx="0" cy="2886"/>
              </a:xfrm>
              <a:prstGeom prst="line">
                <a:avLst/>
              </a:prstGeom>
              <a:noFill/>
              <a:ln w="9525">
                <a:solidFill>
                  <a:schemeClr val="bg1"/>
                </a:solidFill>
                <a:round/>
                <a:headEnd/>
                <a:tailEnd/>
              </a:ln>
              <a:effectLst/>
            </p:spPr>
            <p:txBody>
              <a:bodyPr/>
              <a:lstStyle/>
              <a:p>
                <a:endParaRPr lang="ru-RU"/>
              </a:p>
            </p:txBody>
          </p:sp>
          <p:sp>
            <p:nvSpPr>
              <p:cNvPr id="1098" name="Line 74"/>
              <p:cNvSpPr>
                <a:spLocks noChangeShapeType="1"/>
              </p:cNvSpPr>
              <p:nvPr userDrawn="1"/>
            </p:nvSpPr>
            <p:spPr bwMode="gray">
              <a:xfrm>
                <a:off x="-614" y="-1445"/>
                <a:ext cx="0" cy="2886"/>
              </a:xfrm>
              <a:prstGeom prst="line">
                <a:avLst/>
              </a:prstGeom>
              <a:noFill/>
              <a:ln w="9525">
                <a:solidFill>
                  <a:schemeClr val="bg1"/>
                </a:solidFill>
                <a:round/>
                <a:headEnd/>
                <a:tailEnd/>
              </a:ln>
              <a:effectLst/>
            </p:spPr>
            <p:txBody>
              <a:bodyPr/>
              <a:lstStyle/>
              <a:p>
                <a:endParaRPr lang="ru-RU"/>
              </a:p>
            </p:txBody>
          </p:sp>
          <p:sp>
            <p:nvSpPr>
              <p:cNvPr id="1099" name="Line 75"/>
              <p:cNvSpPr>
                <a:spLocks noChangeShapeType="1"/>
              </p:cNvSpPr>
              <p:nvPr userDrawn="1"/>
            </p:nvSpPr>
            <p:spPr bwMode="gray">
              <a:xfrm>
                <a:off x="-478" y="-1445"/>
                <a:ext cx="0" cy="2886"/>
              </a:xfrm>
              <a:prstGeom prst="line">
                <a:avLst/>
              </a:prstGeom>
              <a:noFill/>
              <a:ln w="9525">
                <a:solidFill>
                  <a:schemeClr val="bg1"/>
                </a:solidFill>
                <a:round/>
                <a:headEnd/>
                <a:tailEnd/>
              </a:ln>
              <a:effectLst/>
            </p:spPr>
            <p:txBody>
              <a:bodyPr/>
              <a:lstStyle/>
              <a:p>
                <a:endParaRPr lang="ru-RU"/>
              </a:p>
            </p:txBody>
          </p:sp>
          <p:sp>
            <p:nvSpPr>
              <p:cNvPr id="1100" name="Line 76"/>
              <p:cNvSpPr>
                <a:spLocks noChangeShapeType="1"/>
              </p:cNvSpPr>
              <p:nvPr userDrawn="1"/>
            </p:nvSpPr>
            <p:spPr bwMode="gray">
              <a:xfrm>
                <a:off x="-342" y="-1441"/>
                <a:ext cx="0" cy="2886"/>
              </a:xfrm>
              <a:prstGeom prst="line">
                <a:avLst/>
              </a:prstGeom>
              <a:noFill/>
              <a:ln w="9525">
                <a:solidFill>
                  <a:schemeClr val="bg1"/>
                </a:solidFill>
                <a:round/>
                <a:headEnd/>
                <a:tailEnd/>
              </a:ln>
              <a:effectLst/>
            </p:spPr>
            <p:txBody>
              <a:bodyPr/>
              <a:lstStyle/>
              <a:p>
                <a:endParaRPr lang="ru-RU"/>
              </a:p>
            </p:txBody>
          </p:sp>
          <p:sp>
            <p:nvSpPr>
              <p:cNvPr id="1101" name="Line 77"/>
              <p:cNvSpPr>
                <a:spLocks noChangeShapeType="1"/>
              </p:cNvSpPr>
              <p:nvPr userDrawn="1"/>
            </p:nvSpPr>
            <p:spPr bwMode="gray">
              <a:xfrm>
                <a:off x="-206" y="-1441"/>
                <a:ext cx="0" cy="2886"/>
              </a:xfrm>
              <a:prstGeom prst="line">
                <a:avLst/>
              </a:prstGeom>
              <a:noFill/>
              <a:ln w="9525">
                <a:solidFill>
                  <a:schemeClr val="bg1"/>
                </a:solidFill>
                <a:round/>
                <a:headEnd/>
                <a:tailEnd/>
              </a:ln>
              <a:effectLst/>
            </p:spPr>
            <p:txBody>
              <a:bodyPr/>
              <a:lstStyle/>
              <a:p>
                <a:endParaRPr lang="ru-RU"/>
              </a:p>
            </p:txBody>
          </p:sp>
          <p:sp>
            <p:nvSpPr>
              <p:cNvPr id="1102" name="Line 78"/>
              <p:cNvSpPr>
                <a:spLocks noChangeShapeType="1"/>
              </p:cNvSpPr>
              <p:nvPr userDrawn="1"/>
            </p:nvSpPr>
            <p:spPr bwMode="gray">
              <a:xfrm>
                <a:off x="-70" y="-1448"/>
                <a:ext cx="0" cy="2886"/>
              </a:xfrm>
              <a:prstGeom prst="line">
                <a:avLst/>
              </a:prstGeom>
              <a:noFill/>
              <a:ln w="9525">
                <a:solidFill>
                  <a:schemeClr val="bg1"/>
                </a:solidFill>
                <a:round/>
                <a:headEnd/>
                <a:tailEnd/>
              </a:ln>
              <a:effectLst/>
            </p:spPr>
            <p:txBody>
              <a:bodyPr/>
              <a:lstStyle/>
              <a:p>
                <a:endParaRPr lang="ru-RU"/>
              </a:p>
            </p:txBody>
          </p:sp>
          <p:sp>
            <p:nvSpPr>
              <p:cNvPr id="1103" name="Line 79"/>
              <p:cNvSpPr>
                <a:spLocks noChangeShapeType="1"/>
              </p:cNvSpPr>
              <p:nvPr userDrawn="1"/>
            </p:nvSpPr>
            <p:spPr bwMode="gray">
              <a:xfrm>
                <a:off x="72" y="-1442"/>
                <a:ext cx="0" cy="2886"/>
              </a:xfrm>
              <a:prstGeom prst="line">
                <a:avLst/>
              </a:prstGeom>
              <a:noFill/>
              <a:ln w="9525">
                <a:solidFill>
                  <a:schemeClr val="bg1"/>
                </a:solidFill>
                <a:round/>
                <a:headEnd/>
                <a:tailEnd/>
              </a:ln>
              <a:effectLst/>
            </p:spPr>
            <p:txBody>
              <a:bodyPr/>
              <a:lstStyle/>
              <a:p>
                <a:endParaRPr lang="ru-RU"/>
              </a:p>
            </p:txBody>
          </p:sp>
          <p:sp>
            <p:nvSpPr>
              <p:cNvPr id="1104" name="Line 80"/>
              <p:cNvSpPr>
                <a:spLocks noChangeShapeType="1"/>
              </p:cNvSpPr>
              <p:nvPr userDrawn="1"/>
            </p:nvSpPr>
            <p:spPr bwMode="gray">
              <a:xfrm>
                <a:off x="223" y="-1442"/>
                <a:ext cx="0" cy="2886"/>
              </a:xfrm>
              <a:prstGeom prst="line">
                <a:avLst/>
              </a:prstGeom>
              <a:noFill/>
              <a:ln w="9525">
                <a:solidFill>
                  <a:schemeClr val="bg1"/>
                </a:solidFill>
                <a:round/>
                <a:headEnd/>
                <a:tailEnd/>
              </a:ln>
              <a:effectLst/>
            </p:spPr>
            <p:txBody>
              <a:bodyPr/>
              <a:lstStyle/>
              <a:p>
                <a:endParaRPr lang="ru-RU"/>
              </a:p>
            </p:txBody>
          </p:sp>
          <p:sp>
            <p:nvSpPr>
              <p:cNvPr id="1105" name="Line 81"/>
              <p:cNvSpPr>
                <a:spLocks noChangeShapeType="1"/>
              </p:cNvSpPr>
              <p:nvPr userDrawn="1"/>
            </p:nvSpPr>
            <p:spPr bwMode="gray">
              <a:xfrm>
                <a:off x="359" y="-1442"/>
                <a:ext cx="0" cy="2886"/>
              </a:xfrm>
              <a:prstGeom prst="line">
                <a:avLst/>
              </a:prstGeom>
              <a:noFill/>
              <a:ln w="9525">
                <a:solidFill>
                  <a:schemeClr val="bg1"/>
                </a:solidFill>
                <a:round/>
                <a:headEnd/>
                <a:tailEnd/>
              </a:ln>
              <a:effectLst/>
            </p:spPr>
            <p:txBody>
              <a:bodyPr/>
              <a:lstStyle/>
              <a:p>
                <a:endParaRPr lang="ru-RU"/>
              </a:p>
            </p:txBody>
          </p:sp>
          <p:sp>
            <p:nvSpPr>
              <p:cNvPr id="1106" name="Line 82"/>
              <p:cNvSpPr>
                <a:spLocks noChangeShapeType="1"/>
              </p:cNvSpPr>
              <p:nvPr userDrawn="1"/>
            </p:nvSpPr>
            <p:spPr bwMode="gray">
              <a:xfrm>
                <a:off x="495" y="-1438"/>
                <a:ext cx="0" cy="2886"/>
              </a:xfrm>
              <a:prstGeom prst="line">
                <a:avLst/>
              </a:prstGeom>
              <a:noFill/>
              <a:ln w="9525">
                <a:solidFill>
                  <a:schemeClr val="bg1"/>
                </a:solidFill>
                <a:round/>
                <a:headEnd/>
                <a:tailEnd/>
              </a:ln>
              <a:effectLst/>
            </p:spPr>
            <p:txBody>
              <a:bodyPr/>
              <a:lstStyle/>
              <a:p>
                <a:endParaRPr lang="ru-RU"/>
              </a:p>
            </p:txBody>
          </p:sp>
          <p:sp>
            <p:nvSpPr>
              <p:cNvPr id="1107" name="Line 83"/>
              <p:cNvSpPr>
                <a:spLocks noChangeShapeType="1"/>
              </p:cNvSpPr>
              <p:nvPr userDrawn="1"/>
            </p:nvSpPr>
            <p:spPr bwMode="gray">
              <a:xfrm>
                <a:off x="631" y="-1438"/>
                <a:ext cx="0" cy="2886"/>
              </a:xfrm>
              <a:prstGeom prst="line">
                <a:avLst/>
              </a:prstGeom>
              <a:noFill/>
              <a:ln w="9525">
                <a:solidFill>
                  <a:schemeClr val="bg1"/>
                </a:solidFill>
                <a:round/>
                <a:headEnd/>
                <a:tailEnd/>
              </a:ln>
              <a:effectLst/>
            </p:spPr>
            <p:txBody>
              <a:bodyPr/>
              <a:lstStyle/>
              <a:p>
                <a:endParaRPr lang="ru-RU"/>
              </a:p>
            </p:txBody>
          </p:sp>
          <p:sp>
            <p:nvSpPr>
              <p:cNvPr id="1108" name="Line 84"/>
              <p:cNvSpPr>
                <a:spLocks noChangeShapeType="1"/>
              </p:cNvSpPr>
              <p:nvPr userDrawn="1"/>
            </p:nvSpPr>
            <p:spPr bwMode="gray">
              <a:xfrm>
                <a:off x="767" y="-1445"/>
                <a:ext cx="0" cy="2886"/>
              </a:xfrm>
              <a:prstGeom prst="line">
                <a:avLst/>
              </a:prstGeom>
              <a:noFill/>
              <a:ln w="9525">
                <a:solidFill>
                  <a:schemeClr val="bg1"/>
                </a:solidFill>
                <a:round/>
                <a:headEnd/>
                <a:tailEnd/>
              </a:ln>
              <a:effectLst/>
            </p:spPr>
            <p:txBody>
              <a:bodyPr/>
              <a:lstStyle/>
              <a:p>
                <a:endParaRPr lang="ru-RU"/>
              </a:p>
            </p:txBody>
          </p:sp>
        </p:grpSp>
        <p:sp>
          <p:nvSpPr>
            <p:cNvPr id="1109" name="Oval 85"/>
            <p:cNvSpPr>
              <a:spLocks noChangeArrowheads="1"/>
            </p:cNvSpPr>
            <p:nvPr userDrawn="1"/>
          </p:nvSpPr>
          <p:spPr bwMode="gray">
            <a:xfrm>
              <a:off x="4750" y="-365"/>
              <a:ext cx="44" cy="44"/>
            </a:xfrm>
            <a:prstGeom prst="ellipse">
              <a:avLst/>
            </a:prstGeom>
            <a:solidFill>
              <a:schemeClr val="bg1"/>
            </a:solidFill>
            <a:ln w="9525">
              <a:noFill/>
              <a:round/>
              <a:headEnd/>
              <a:tailEnd/>
            </a:ln>
            <a:effectLst/>
          </p:spPr>
          <p:txBody>
            <a:bodyPr wrap="none" anchor="ctr"/>
            <a:lstStyle/>
            <a:p>
              <a:endParaRPr lang="ru-RU"/>
            </a:p>
          </p:txBody>
        </p:sp>
        <p:sp>
          <p:nvSpPr>
            <p:cNvPr id="1110" name="Oval 86"/>
            <p:cNvSpPr>
              <a:spLocks noChangeArrowheads="1"/>
            </p:cNvSpPr>
            <p:nvPr userDrawn="1"/>
          </p:nvSpPr>
          <p:spPr bwMode="gray">
            <a:xfrm>
              <a:off x="4748" y="-545"/>
              <a:ext cx="44" cy="44"/>
            </a:xfrm>
            <a:prstGeom prst="ellipse">
              <a:avLst/>
            </a:prstGeom>
            <a:solidFill>
              <a:schemeClr val="bg1"/>
            </a:solidFill>
            <a:ln w="9525">
              <a:noFill/>
              <a:round/>
              <a:headEnd/>
              <a:tailEnd/>
            </a:ln>
            <a:effectLst/>
          </p:spPr>
          <p:txBody>
            <a:bodyPr wrap="none" anchor="ctr"/>
            <a:lstStyle/>
            <a:p>
              <a:endParaRPr lang="ru-RU"/>
            </a:p>
          </p:txBody>
        </p:sp>
        <p:sp>
          <p:nvSpPr>
            <p:cNvPr id="1111" name="Oval 87"/>
            <p:cNvSpPr>
              <a:spLocks noChangeArrowheads="1"/>
            </p:cNvSpPr>
            <p:nvPr userDrawn="1"/>
          </p:nvSpPr>
          <p:spPr bwMode="gray">
            <a:xfrm>
              <a:off x="5038" y="-427"/>
              <a:ext cx="44" cy="44"/>
            </a:xfrm>
            <a:prstGeom prst="ellipse">
              <a:avLst/>
            </a:prstGeom>
            <a:solidFill>
              <a:schemeClr val="bg1"/>
            </a:solidFill>
            <a:ln w="9525">
              <a:noFill/>
              <a:round/>
              <a:headEnd/>
              <a:tailEnd/>
            </a:ln>
            <a:effectLst/>
          </p:spPr>
          <p:txBody>
            <a:bodyPr wrap="none" anchor="ctr"/>
            <a:lstStyle/>
            <a:p>
              <a:endParaRPr lang="ru-RU"/>
            </a:p>
          </p:txBody>
        </p:sp>
        <p:sp>
          <p:nvSpPr>
            <p:cNvPr id="1112" name="Oval 88"/>
            <p:cNvSpPr>
              <a:spLocks noChangeArrowheads="1"/>
            </p:cNvSpPr>
            <p:nvPr userDrawn="1"/>
          </p:nvSpPr>
          <p:spPr bwMode="gray">
            <a:xfrm>
              <a:off x="5038" y="-543"/>
              <a:ext cx="44" cy="44"/>
            </a:xfrm>
            <a:prstGeom prst="ellipse">
              <a:avLst/>
            </a:prstGeom>
            <a:solidFill>
              <a:schemeClr val="bg1"/>
            </a:solidFill>
            <a:ln w="9525">
              <a:noFill/>
              <a:round/>
              <a:headEnd/>
              <a:tailEnd/>
            </a:ln>
            <a:effectLst/>
          </p:spPr>
          <p:txBody>
            <a:bodyPr wrap="none" anchor="ctr"/>
            <a:lstStyle/>
            <a:p>
              <a:endParaRPr lang="ru-RU"/>
            </a:p>
          </p:txBody>
        </p:sp>
        <p:sp>
          <p:nvSpPr>
            <p:cNvPr id="1113" name="Oval 89"/>
            <p:cNvSpPr>
              <a:spLocks noChangeArrowheads="1"/>
            </p:cNvSpPr>
            <p:nvPr userDrawn="1"/>
          </p:nvSpPr>
          <p:spPr bwMode="gray">
            <a:xfrm>
              <a:off x="5308" y="-287"/>
              <a:ext cx="44" cy="44"/>
            </a:xfrm>
            <a:prstGeom prst="ellipse">
              <a:avLst/>
            </a:prstGeom>
            <a:solidFill>
              <a:schemeClr val="bg1"/>
            </a:solidFill>
            <a:ln w="9525">
              <a:noFill/>
              <a:round/>
              <a:headEnd/>
              <a:tailEnd/>
            </a:ln>
            <a:effectLst/>
          </p:spPr>
          <p:txBody>
            <a:bodyPr wrap="none" anchor="ctr"/>
            <a:lstStyle/>
            <a:p>
              <a:endParaRPr lang="ru-RU"/>
            </a:p>
          </p:txBody>
        </p:sp>
        <p:sp>
          <p:nvSpPr>
            <p:cNvPr id="1114" name="Oval 90"/>
            <p:cNvSpPr>
              <a:spLocks noChangeArrowheads="1"/>
            </p:cNvSpPr>
            <p:nvPr userDrawn="1"/>
          </p:nvSpPr>
          <p:spPr bwMode="gray">
            <a:xfrm>
              <a:off x="5444" y="-151"/>
              <a:ext cx="44" cy="44"/>
            </a:xfrm>
            <a:prstGeom prst="ellipse">
              <a:avLst/>
            </a:prstGeom>
            <a:solidFill>
              <a:schemeClr val="bg1"/>
            </a:solidFill>
            <a:ln w="9525">
              <a:noFill/>
              <a:round/>
              <a:headEnd/>
              <a:tailEnd/>
            </a:ln>
            <a:effectLst/>
          </p:spPr>
          <p:txBody>
            <a:bodyPr wrap="none" anchor="ctr"/>
            <a:lstStyle/>
            <a:p>
              <a:endParaRPr lang="ru-RU"/>
            </a:p>
          </p:txBody>
        </p:sp>
        <p:sp>
          <p:nvSpPr>
            <p:cNvPr id="1115" name="Oval 91"/>
            <p:cNvSpPr>
              <a:spLocks noChangeArrowheads="1"/>
            </p:cNvSpPr>
            <p:nvPr userDrawn="1"/>
          </p:nvSpPr>
          <p:spPr bwMode="gray">
            <a:xfrm>
              <a:off x="5580" y="-286"/>
              <a:ext cx="44" cy="44"/>
            </a:xfrm>
            <a:prstGeom prst="ellipse">
              <a:avLst/>
            </a:prstGeom>
            <a:solidFill>
              <a:schemeClr val="bg1"/>
            </a:solidFill>
            <a:ln w="9525">
              <a:noFill/>
              <a:round/>
              <a:headEnd/>
              <a:tailEnd/>
            </a:ln>
            <a:effectLst/>
          </p:spPr>
          <p:txBody>
            <a:bodyPr wrap="none" anchor="ctr"/>
            <a:lstStyle/>
            <a:p>
              <a:endParaRPr lang="ru-RU"/>
            </a:p>
          </p:txBody>
        </p:sp>
        <p:sp>
          <p:nvSpPr>
            <p:cNvPr id="1116" name="Oval 92"/>
            <p:cNvSpPr>
              <a:spLocks noChangeArrowheads="1"/>
            </p:cNvSpPr>
            <p:nvPr userDrawn="1"/>
          </p:nvSpPr>
          <p:spPr bwMode="gray">
            <a:xfrm>
              <a:off x="5578" y="-547"/>
              <a:ext cx="44" cy="44"/>
            </a:xfrm>
            <a:prstGeom prst="ellipse">
              <a:avLst/>
            </a:prstGeom>
            <a:solidFill>
              <a:schemeClr val="bg1"/>
            </a:solidFill>
            <a:ln w="9525">
              <a:noFill/>
              <a:round/>
              <a:headEnd/>
              <a:tailEnd/>
            </a:ln>
            <a:effectLst/>
          </p:spPr>
          <p:txBody>
            <a:bodyPr wrap="none" anchor="ctr"/>
            <a:lstStyle/>
            <a:p>
              <a:endParaRPr lang="ru-RU"/>
            </a:p>
          </p:txBody>
        </p:sp>
        <p:sp>
          <p:nvSpPr>
            <p:cNvPr id="1117" name="Oval 93"/>
            <p:cNvSpPr>
              <a:spLocks noChangeArrowheads="1"/>
            </p:cNvSpPr>
            <p:nvPr userDrawn="1"/>
          </p:nvSpPr>
          <p:spPr bwMode="gray">
            <a:xfrm>
              <a:off x="5868" y="-420"/>
              <a:ext cx="44" cy="44"/>
            </a:xfrm>
            <a:prstGeom prst="ellipse">
              <a:avLst/>
            </a:prstGeom>
            <a:solidFill>
              <a:schemeClr val="bg1"/>
            </a:solidFill>
            <a:ln w="9525">
              <a:noFill/>
              <a:round/>
              <a:headEnd/>
              <a:tailEnd/>
            </a:ln>
            <a:effectLst/>
          </p:spPr>
          <p:txBody>
            <a:bodyPr wrap="none" anchor="ctr"/>
            <a:lstStyle/>
            <a:p>
              <a:endParaRPr lang="ru-RU"/>
            </a:p>
          </p:txBody>
        </p:sp>
        <p:sp>
          <p:nvSpPr>
            <p:cNvPr id="1118" name="Oval 94"/>
            <p:cNvSpPr>
              <a:spLocks noChangeArrowheads="1"/>
            </p:cNvSpPr>
            <p:nvPr userDrawn="1"/>
          </p:nvSpPr>
          <p:spPr bwMode="gray">
            <a:xfrm>
              <a:off x="5868" y="-155"/>
              <a:ext cx="44" cy="44"/>
            </a:xfrm>
            <a:prstGeom prst="ellipse">
              <a:avLst/>
            </a:prstGeom>
            <a:solidFill>
              <a:schemeClr val="bg1"/>
            </a:solidFill>
            <a:ln w="9525">
              <a:noFill/>
              <a:round/>
              <a:headEnd/>
              <a:tailEnd/>
            </a:ln>
            <a:effectLst/>
          </p:spPr>
          <p:txBody>
            <a:bodyPr wrap="none" anchor="ctr"/>
            <a:lstStyle/>
            <a:p>
              <a:endParaRPr lang="ru-RU"/>
            </a:p>
          </p:txBody>
        </p:sp>
        <p:sp>
          <p:nvSpPr>
            <p:cNvPr id="1119" name="Oval 95"/>
            <p:cNvSpPr>
              <a:spLocks noChangeArrowheads="1"/>
            </p:cNvSpPr>
            <p:nvPr userDrawn="1"/>
          </p:nvSpPr>
          <p:spPr bwMode="gray">
            <a:xfrm>
              <a:off x="6138" y="-280"/>
              <a:ext cx="44" cy="44"/>
            </a:xfrm>
            <a:prstGeom prst="ellipse">
              <a:avLst/>
            </a:prstGeom>
            <a:solidFill>
              <a:schemeClr val="bg1"/>
            </a:solidFill>
            <a:ln w="9525">
              <a:noFill/>
              <a:round/>
              <a:headEnd/>
              <a:tailEnd/>
            </a:ln>
            <a:effectLst/>
          </p:spPr>
          <p:txBody>
            <a:bodyPr wrap="none" anchor="ctr"/>
            <a:lstStyle/>
            <a:p>
              <a:endParaRPr lang="ru-RU"/>
            </a:p>
          </p:txBody>
        </p:sp>
        <p:sp>
          <p:nvSpPr>
            <p:cNvPr id="1120" name="Line 96"/>
            <p:cNvSpPr>
              <a:spLocks noChangeShapeType="1"/>
            </p:cNvSpPr>
            <p:nvPr userDrawn="1"/>
          </p:nvSpPr>
          <p:spPr bwMode="gray">
            <a:xfrm>
              <a:off x="5602" y="-636"/>
              <a:ext cx="0" cy="632"/>
            </a:xfrm>
            <a:prstGeom prst="line">
              <a:avLst/>
            </a:prstGeom>
            <a:noFill/>
            <a:ln w="9525">
              <a:solidFill>
                <a:schemeClr val="bg1"/>
              </a:solidFill>
              <a:round/>
              <a:headEnd/>
              <a:tailEnd/>
            </a:ln>
            <a:effectLst/>
          </p:spPr>
          <p:txBody>
            <a:bodyPr/>
            <a:lstStyle/>
            <a:p>
              <a:endParaRPr lang="ru-RU"/>
            </a:p>
          </p:txBody>
        </p:sp>
        <p:sp>
          <p:nvSpPr>
            <p:cNvPr id="1121" name="Line 97"/>
            <p:cNvSpPr>
              <a:spLocks noChangeShapeType="1"/>
            </p:cNvSpPr>
            <p:nvPr userDrawn="1"/>
          </p:nvSpPr>
          <p:spPr bwMode="gray">
            <a:xfrm>
              <a:off x="5753" y="-636"/>
              <a:ext cx="0" cy="632"/>
            </a:xfrm>
            <a:prstGeom prst="line">
              <a:avLst/>
            </a:prstGeom>
            <a:noFill/>
            <a:ln w="9525">
              <a:solidFill>
                <a:schemeClr val="bg1"/>
              </a:solidFill>
              <a:round/>
              <a:headEnd/>
              <a:tailEnd/>
            </a:ln>
            <a:effectLst/>
          </p:spPr>
          <p:txBody>
            <a:bodyPr/>
            <a:lstStyle/>
            <a:p>
              <a:endParaRPr lang="ru-RU"/>
            </a:p>
          </p:txBody>
        </p:sp>
        <p:sp>
          <p:nvSpPr>
            <p:cNvPr id="1122" name="Line 98"/>
            <p:cNvSpPr>
              <a:spLocks noChangeShapeType="1"/>
            </p:cNvSpPr>
            <p:nvPr userDrawn="1"/>
          </p:nvSpPr>
          <p:spPr bwMode="gray">
            <a:xfrm>
              <a:off x="5889" y="-636"/>
              <a:ext cx="0" cy="632"/>
            </a:xfrm>
            <a:prstGeom prst="line">
              <a:avLst/>
            </a:prstGeom>
            <a:noFill/>
            <a:ln w="9525">
              <a:solidFill>
                <a:schemeClr val="bg1"/>
              </a:solidFill>
              <a:round/>
              <a:headEnd/>
              <a:tailEnd/>
            </a:ln>
            <a:effectLst/>
          </p:spPr>
          <p:txBody>
            <a:bodyPr/>
            <a:lstStyle/>
            <a:p>
              <a:endParaRPr lang="ru-RU"/>
            </a:p>
          </p:txBody>
        </p:sp>
        <p:sp>
          <p:nvSpPr>
            <p:cNvPr id="1123" name="Line 99"/>
            <p:cNvSpPr>
              <a:spLocks noChangeShapeType="1"/>
            </p:cNvSpPr>
            <p:nvPr userDrawn="1"/>
          </p:nvSpPr>
          <p:spPr bwMode="gray">
            <a:xfrm>
              <a:off x="6025" y="-635"/>
              <a:ext cx="0" cy="632"/>
            </a:xfrm>
            <a:prstGeom prst="line">
              <a:avLst/>
            </a:prstGeom>
            <a:noFill/>
            <a:ln w="9525">
              <a:solidFill>
                <a:schemeClr val="bg1"/>
              </a:solidFill>
              <a:round/>
              <a:headEnd/>
              <a:tailEnd/>
            </a:ln>
            <a:effectLst/>
          </p:spPr>
          <p:txBody>
            <a:bodyPr/>
            <a:lstStyle/>
            <a:p>
              <a:endParaRPr lang="ru-RU"/>
            </a:p>
          </p:txBody>
        </p:sp>
        <p:sp>
          <p:nvSpPr>
            <p:cNvPr id="112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p:spPr>
          <p:txBody>
            <a:bodyPr/>
            <a:lstStyle/>
            <a:p>
              <a:endParaRPr lang="ru-RU"/>
            </a:p>
          </p:txBody>
        </p:sp>
        <p:sp>
          <p:nvSpPr>
            <p:cNvPr id="112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p:spPr>
          <p:txBody>
            <a:bodyPr/>
            <a:lstStyle/>
            <a:p>
              <a:endParaRPr lang="ru-RU"/>
            </a:p>
          </p:txBody>
        </p:sp>
        <p:sp>
          <p:nvSpPr>
            <p:cNvPr id="112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p:spPr>
          <p:txBody>
            <a:bodyPr/>
            <a:lstStyle/>
            <a:p>
              <a:endParaRPr lang="ru-RU"/>
            </a:p>
          </p:txBody>
        </p:sp>
        <p:sp>
          <p:nvSpPr>
            <p:cNvPr id="112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p:spPr>
          <p:txBody>
            <a:bodyPr/>
            <a:lstStyle/>
            <a:p>
              <a:endParaRPr lang="ru-RU"/>
            </a:p>
          </p:txBody>
        </p:sp>
        <p:sp>
          <p:nvSpPr>
            <p:cNvPr id="112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p:spPr>
          <p:txBody>
            <a:bodyPr/>
            <a:lstStyle/>
            <a:p>
              <a:endParaRPr lang="ru-RU"/>
            </a:p>
          </p:txBody>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endParaRPr lang="ru-RU"/>
          </a:p>
        </p:txBody>
      </p:sp>
      <p:sp>
        <p:nvSpPr>
          <p:cNvPr id="1130" name="Oval 106" descr="06_original_w"/>
          <p:cNvSpPr>
            <a:spLocks noChangeArrowheads="1"/>
          </p:cNvSpPr>
          <p:nvPr/>
        </p:nvSpPr>
        <p:spPr bwMode="gray">
          <a:xfrm>
            <a:off x="7956550" y="404813"/>
            <a:ext cx="936625" cy="1008062"/>
          </a:xfrm>
          <a:prstGeom prst="ellipse">
            <a:avLst/>
          </a:prstGeom>
          <a:blipFill dpi="0" rotWithShape="1">
            <a:blip r:embed="rId14"/>
            <a:srcRect/>
            <a:stretch>
              <a:fillRect/>
            </a:stretch>
          </a:blipFill>
          <a:ln w="57150">
            <a:solidFill>
              <a:schemeClr val="tx1"/>
            </a:solidFill>
            <a:round/>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28725"/>
            <a:ext cx="8229600" cy="5095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FAE2163A-A405-4187-A183-524B9ED8C7DB}" type="slidenum">
              <a:rPr lang="en-US"/>
              <a:pPr/>
              <a:t>‹#›</a:t>
            </a:fld>
            <a:endParaRPr lang="en-US"/>
          </a:p>
        </p:txBody>
      </p:sp>
      <p:sp>
        <p:nvSpPr>
          <p:cNvPr id="1026" name="Rectangle 2"/>
          <p:cNvSpPr>
            <a:spLocks noGrp="1" noChangeArrowheads="1"/>
          </p:cNvSpPr>
          <p:nvPr>
            <p:ph type="title"/>
          </p:nvPr>
        </p:nvSpPr>
        <p:spPr bwMode="black">
          <a:xfrm>
            <a:off x="457200" y="228600"/>
            <a:ext cx="73914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wheel/>
  </p:transition>
  <p:txStyles>
    <p:titleStyle>
      <a:lvl1pPr algn="r" rtl="0" eaLnBrk="1" fontAlgn="base" hangingPunct="1">
        <a:spcBef>
          <a:spcPct val="0"/>
        </a:spcBef>
        <a:spcAft>
          <a:spcPct val="0"/>
        </a:spcAft>
        <a:defRPr sz="2800" b="1" i="1">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audio" Target="file:///C:\Documents%20and%20Settings\&#1044;&#1086;&#1085;&#1089;&#1082;&#1086;&#1074;&#1072;\&#1056;&#1072;&#1073;&#1086;&#1095;&#1080;&#1081;%20&#1089;&#1090;&#1086;&#1083;\&#1084;&#1091;&#1079;&#1074;&#1089;&#1090;&#1072;&#1074;&#1082;&#1072;\&#1069;&#1085;&#1085;&#1080;&#1086;%20&#1052;&#1086;&#1088;&#1088;&#1080;&#1082;&#1086;&#1085;&#1077;%20-%20&#1055;&#1088;&#1086;&#1092;&#1077;&#1089;&#1089;&#1080;&#1086;&#1085;&#1072;&#1083;.mp3"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gif"/><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8.wmf"/><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2.jpeg"/><Relationship Id="rId4" Type="http://schemas.openxmlformats.org/officeDocument/2006/relationships/image" Target="../media/image41.gif"/></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44.gif"/></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6.png"/><Relationship Id="rId4" Type="http://schemas.openxmlformats.org/officeDocument/2006/relationships/image" Target="../media/image45.wmf"/></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gif"/><Relationship Id="rId4" Type="http://schemas.openxmlformats.org/officeDocument/2006/relationships/image" Target="../media/image56.gif"/></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3.jpe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1928794" y="3276600"/>
            <a:ext cx="6529406" cy="1012825"/>
          </a:xfrm>
        </p:spPr>
        <p:txBody>
          <a:bodyPr/>
          <a:lstStyle/>
          <a:p>
            <a:pPr algn="ctr"/>
            <a:r>
              <a:rPr lang="ru-RU" b="1" dirty="0">
                <a:solidFill>
                  <a:srgbClr val="FF0000"/>
                </a:solidFill>
              </a:rPr>
              <a:t>Проектная технология обучения</a:t>
            </a:r>
            <a:endParaRPr lang="ru-RU" dirty="0">
              <a:solidFill>
                <a:srgbClr val="FF0000"/>
              </a:solidFill>
            </a:endParaRPr>
          </a:p>
        </p:txBody>
      </p:sp>
      <p:sp>
        <p:nvSpPr>
          <p:cNvPr id="9" name="TextBox 8"/>
          <p:cNvSpPr txBox="1"/>
          <p:nvPr/>
        </p:nvSpPr>
        <p:spPr>
          <a:xfrm>
            <a:off x="1428728" y="142852"/>
            <a:ext cx="7715272" cy="1107996"/>
          </a:xfrm>
          <a:prstGeom prst="rect">
            <a:avLst/>
          </a:prstGeom>
          <a:noFill/>
        </p:spPr>
        <p:txBody>
          <a:bodyPr wrap="square" rtlCol="0">
            <a:spAutoFit/>
          </a:bodyPr>
          <a:lstStyle/>
          <a:p>
            <a:pPr lvl="0"/>
            <a:r>
              <a:rPr lang="ru-RU" sz="2400" dirty="0">
                <a:solidFill>
                  <a:srgbClr val="FFFF00"/>
                </a:solidFill>
              </a:rPr>
              <a:t>МЕТОД УЧЕБНЫХ ПРОЕКТОВ – ОБРАЗОВАТЕЛЬНАЯ ТЕХНОЛОГИЯ XXI ВЕКА</a:t>
            </a:r>
          </a:p>
          <a:p>
            <a:endParaRPr lang="ru-RU" dirty="0">
              <a:solidFill>
                <a:srgbClr val="FFFF00"/>
              </a:solidFill>
            </a:endParaRPr>
          </a:p>
        </p:txBody>
      </p:sp>
      <p:pic>
        <p:nvPicPr>
          <p:cNvPr id="16"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500034" y="142852"/>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3" descr="C:\Documents and Settings\Донскова\Рабочий стол\пректное обучение\header-top-right-bg.jpg"/>
          <p:cNvPicPr>
            <a:picLocks noChangeAspect="1" noChangeArrowheads="1"/>
          </p:cNvPicPr>
          <p:nvPr/>
        </p:nvPicPr>
        <p:blipFill>
          <a:blip r:embed="rId4"/>
          <a:srcRect t="29062"/>
          <a:stretch>
            <a:fillRect/>
          </a:stretch>
        </p:blipFill>
        <p:spPr bwMode="auto">
          <a:xfrm>
            <a:off x="214282" y="4714884"/>
            <a:ext cx="5214974" cy="1785926"/>
          </a:xfrm>
          <a:prstGeom prst="rect">
            <a:avLst/>
          </a:prstGeom>
          <a:noFill/>
        </p:spPr>
      </p:pic>
      <p:sp>
        <p:nvSpPr>
          <p:cNvPr id="6" name="Прямоугольник 5"/>
          <p:cNvSpPr/>
          <p:nvPr/>
        </p:nvSpPr>
        <p:spPr>
          <a:xfrm>
            <a:off x="2214546" y="2143116"/>
            <a:ext cx="7215238" cy="461665"/>
          </a:xfrm>
          <a:prstGeom prst="rect">
            <a:avLst/>
          </a:prstGeom>
        </p:spPr>
        <p:txBody>
          <a:bodyPr wrap="square">
            <a:spAutoFit/>
          </a:bodyPr>
          <a:lstStyle/>
          <a:p>
            <a:pPr>
              <a:defRPr/>
            </a:pPr>
            <a:r>
              <a:rPr lang="ru-RU" sz="2400" dirty="0" smtClean="0">
                <a:solidFill>
                  <a:srgbClr val="FFFF00"/>
                </a:solidFill>
              </a:rPr>
              <a:t>Мультимедийная  методическая  разработка.</a:t>
            </a:r>
            <a:endParaRPr lang="ru-RU" sz="2400" dirty="0">
              <a:solidFill>
                <a:srgbClr val="FFFF00"/>
              </a:solidFill>
            </a:endParaRPr>
          </a:p>
        </p:txBody>
      </p:sp>
      <p:sp>
        <p:nvSpPr>
          <p:cNvPr id="8" name="Прямоугольник 7"/>
          <p:cNvSpPr/>
          <p:nvPr/>
        </p:nvSpPr>
        <p:spPr>
          <a:xfrm>
            <a:off x="5857884" y="5286388"/>
            <a:ext cx="3127203" cy="400110"/>
          </a:xfrm>
          <a:prstGeom prst="rect">
            <a:avLst/>
          </a:prstGeom>
        </p:spPr>
        <p:txBody>
          <a:bodyPr wrap="none">
            <a:spAutoFit/>
          </a:bodyPr>
          <a:lstStyle/>
          <a:p>
            <a:r>
              <a:rPr lang="ru-RU" sz="2000" dirty="0" smtClean="0">
                <a:solidFill>
                  <a:schemeClr val="accent6">
                    <a:lumMod val="50000"/>
                  </a:schemeClr>
                </a:solidFill>
              </a:rPr>
              <a:t>Автор: А.А. Мельников</a:t>
            </a:r>
            <a:endParaRPr lang="ru-RU" sz="2000" dirty="0">
              <a:solidFill>
                <a:schemeClr val="accent6">
                  <a:lumMod val="50000"/>
                </a:schemeClr>
              </a:solidFill>
            </a:endParaRPr>
          </a:p>
        </p:txBody>
      </p:sp>
      <p:sp>
        <p:nvSpPr>
          <p:cNvPr id="10" name="Прямоугольник 9"/>
          <p:cNvSpPr/>
          <p:nvPr/>
        </p:nvSpPr>
        <p:spPr>
          <a:xfrm>
            <a:off x="5929322" y="6072206"/>
            <a:ext cx="2697726" cy="369332"/>
          </a:xfrm>
          <a:prstGeom prst="rect">
            <a:avLst/>
          </a:prstGeom>
        </p:spPr>
        <p:txBody>
          <a:bodyPr wrap="none">
            <a:spAutoFit/>
          </a:bodyPr>
          <a:lstStyle/>
          <a:p>
            <a:r>
              <a:rPr lang="ru-RU" dirty="0" smtClean="0">
                <a:solidFill>
                  <a:schemeClr val="accent6">
                    <a:lumMod val="50000"/>
                  </a:schemeClr>
                </a:solidFill>
              </a:rPr>
              <a:t> г.Серафимович 2010г</a:t>
            </a:r>
            <a:endParaRPr lang="ru-RU" dirty="0"/>
          </a:p>
        </p:txBody>
      </p:sp>
      <p:pic>
        <p:nvPicPr>
          <p:cNvPr id="12" name="Эннио Морриконе - Профессионал.mp3">
            <a:hlinkClick r:id="" action="ppaction://media"/>
          </p:cNvPr>
          <p:cNvPicPr>
            <a:picLocks noRot="1" noChangeAspect="1"/>
          </p:cNvPicPr>
          <p:nvPr>
            <a:audioFile r:link="rId1"/>
          </p:nvPr>
        </p:nvPicPr>
        <p:blipFill>
          <a:blip r:embed="rId5"/>
          <a:stretch>
            <a:fillRect/>
          </a:stretch>
        </p:blipFill>
        <p:spPr>
          <a:xfrm>
            <a:off x="8899525" y="0"/>
            <a:ext cx="244475" cy="244475"/>
          </a:xfrm>
          <a:prstGeom prst="rect">
            <a:avLst/>
          </a:prstGeom>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9"/>
                                        </p:tgtEl>
                                        <p:attrNameLst>
                                          <p:attrName>style.visibility</p:attrName>
                                        </p:attrNameLst>
                                      </p:cBhvr>
                                      <p:to>
                                        <p:strVal val="visible"/>
                                      </p:to>
                                    </p:set>
                                    <p:anim calcmode="discrete" valueType="clr">
                                      <p:cBhvr override="childStyle">
                                        <p:cTn id="10"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9"/>
                                        </p:tgtEl>
                                        <p:attrNameLst>
                                          <p:attrName>fillcolor</p:attrName>
                                        </p:attrNameLst>
                                      </p:cBhvr>
                                      <p:tavLst>
                                        <p:tav tm="0">
                                          <p:val>
                                            <p:clrVal>
                                              <a:schemeClr val="accent2"/>
                                            </p:clrVal>
                                          </p:val>
                                        </p:tav>
                                        <p:tav tm="50000">
                                          <p:val>
                                            <p:clrVal>
                                              <a:schemeClr val="hlink"/>
                                            </p:clrVal>
                                          </p:val>
                                        </p:tav>
                                      </p:tavLst>
                                    </p:anim>
                                    <p:set>
                                      <p:cBhvr>
                                        <p:cTn id="12" dur="80"/>
                                        <p:tgtEl>
                                          <p:spTgt spid="9"/>
                                        </p:tgtEl>
                                        <p:attrNameLst>
                                          <p:attrName>fill.type</p:attrName>
                                        </p:attrNameLst>
                                      </p:cBhvr>
                                      <p:to>
                                        <p:strVal val="solid"/>
                                      </p:to>
                                    </p:set>
                                  </p:childTnLst>
                                </p:cTn>
                              </p:par>
                            </p:childTnLst>
                          </p:cTn>
                        </p:par>
                        <p:par>
                          <p:cTn id="13" fill="hold">
                            <p:stCondLst>
                              <p:cond delay="216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6"/>
                                        </p:tgtEl>
                                        <p:attrNameLst>
                                          <p:attrName>style.visibility</p:attrName>
                                        </p:attrNameLst>
                                      </p:cBhvr>
                                      <p:to>
                                        <p:strVal val="visible"/>
                                      </p:to>
                                    </p:set>
                                    <p:anim calcmode="discrete" valueType="clr">
                                      <p:cBhvr override="childStyle">
                                        <p:cTn id="1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
                                        </p:tgtEl>
                                        <p:attrNameLst>
                                          <p:attrName>fillcolor</p:attrName>
                                        </p:attrNameLst>
                                      </p:cBhvr>
                                      <p:tavLst>
                                        <p:tav tm="0">
                                          <p:val>
                                            <p:clrVal>
                                              <a:schemeClr val="accent2"/>
                                            </p:clrVal>
                                          </p:val>
                                        </p:tav>
                                        <p:tav tm="50000">
                                          <p:val>
                                            <p:clrVal>
                                              <a:schemeClr val="hlink"/>
                                            </p:clrVal>
                                          </p:val>
                                        </p:tav>
                                      </p:tavLst>
                                    </p:anim>
                                    <p:set>
                                      <p:cBhvr>
                                        <p:cTn id="18" dur="80"/>
                                        <p:tgtEl>
                                          <p:spTgt spid="6"/>
                                        </p:tgtEl>
                                        <p:attrNameLst>
                                          <p:attrName>fill.type</p:attrName>
                                        </p:attrNameLst>
                                      </p:cBhvr>
                                      <p:to>
                                        <p:strVal val="solid"/>
                                      </p:to>
                                    </p:set>
                                  </p:childTnLst>
                                </p:cTn>
                              </p:par>
                            </p:childTnLst>
                          </p:cTn>
                        </p:par>
                        <p:par>
                          <p:cTn id="19" fill="hold">
                            <p:stCondLst>
                              <p:cond delay="3680"/>
                            </p:stCondLst>
                            <p:childTnLst>
                              <p:par>
                                <p:cTn id="20" presetID="21"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par>
                          <p:cTn id="23" fill="hold">
                            <p:stCondLst>
                              <p:cond delay="5680"/>
                            </p:stCondLst>
                            <p:childTnLst>
                              <p:par>
                                <p:cTn id="24" presetID="15"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668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par>
                          <p:cTn id="36" fill="hold">
                            <p:stCondLst>
                              <p:cond delay="748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10"/>
                                        </p:tgtEl>
                                        <p:attrNameLst>
                                          <p:attrName>style.visibility</p:attrName>
                                        </p:attrNameLst>
                                      </p:cBhvr>
                                      <p:to>
                                        <p:strVal val="visible"/>
                                      </p:to>
                                    </p:set>
                                    <p:anim calcmode="discrete" valueType="clr">
                                      <p:cBhvr override="childStyle">
                                        <p:cTn id="3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0"/>
                                        </p:tgtEl>
                                        <p:attrNameLst>
                                          <p:attrName>fillcolor</p:attrName>
                                        </p:attrNameLst>
                                      </p:cBhvr>
                                      <p:tavLst>
                                        <p:tav tm="0">
                                          <p:val>
                                            <p:clrVal>
                                              <a:schemeClr val="accent2"/>
                                            </p:clrVal>
                                          </p:val>
                                        </p:tav>
                                        <p:tav tm="50000">
                                          <p:val>
                                            <p:clrVal>
                                              <a:schemeClr val="hlink"/>
                                            </p:clrVal>
                                          </p:val>
                                        </p:tav>
                                      </p:tavLst>
                                    </p:anim>
                                    <p:set>
                                      <p:cBhvr>
                                        <p:cTn id="4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4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7" grpId="0"/>
      <p:bldP spid="9" grpId="0"/>
      <p:bldP spid="6"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9"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8129" name="Rectangle 1"/>
          <p:cNvSpPr>
            <a:spLocks noChangeArrowheads="1"/>
          </p:cNvSpPr>
          <p:nvPr/>
        </p:nvSpPr>
        <p:spPr bwMode="auto">
          <a:xfrm>
            <a:off x="428596" y="142852"/>
            <a:ext cx="82153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Arial" pitchFamily="34" charset="0"/>
                <a:ea typeface="Times New Roman" pitchFamily="18" charset="0"/>
              </a:rPr>
              <a:t>ТРЕБОВАНИЯ К ИСПОЛЬЗОВАНИЮ МЕТОДА ПРОЕКТОВ.</a:t>
            </a:r>
            <a:endParaRPr kumimoji="0" lang="ru-RU" sz="2800" i="0" u="none" strike="noStrike" cap="none" normalizeH="0" baseline="0" dirty="0" smtClean="0">
              <a:ln>
                <a:noFill/>
              </a:ln>
              <a:solidFill>
                <a:schemeClr val="tx1"/>
              </a:solidFill>
              <a:effectLst/>
              <a:latin typeface="Arial" pitchFamily="34" charset="0"/>
            </a:endParaRPr>
          </a:p>
        </p:txBody>
      </p:sp>
      <p:sp>
        <p:nvSpPr>
          <p:cNvPr id="48130" name="Rectangle 2"/>
          <p:cNvSpPr>
            <a:spLocks noChangeArrowheads="1"/>
          </p:cNvSpPr>
          <p:nvPr/>
        </p:nvSpPr>
        <p:spPr bwMode="auto">
          <a:xfrm>
            <a:off x="3000364" y="1857364"/>
            <a:ext cx="585791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buFont typeface="Arial" pitchFamily="34" charset="0"/>
              <a:buChar char="•"/>
              <a:tabLst>
                <a:tab pos="357188" algn="l"/>
              </a:tabLst>
            </a:pPr>
            <a:r>
              <a:rPr kumimoji="0" lang="ru-RU" sz="2800" i="0" u="none" strike="noStrike" cap="none" normalizeH="0" baseline="0" dirty="0" smtClean="0">
                <a:ln>
                  <a:noFill/>
                </a:ln>
                <a:solidFill>
                  <a:srgbClr val="C00000"/>
                </a:solidFill>
                <a:effectLst/>
                <a:latin typeface="Arial" pitchFamily="34" charset="0"/>
                <a:ea typeface="Times New Roman" pitchFamily="18" charset="0"/>
              </a:rPr>
              <a:t>Наличие значимой в исследовательском, творческом плане проблемы или задачи, требующей интегрированного знания, исследовательского поиска для ее решения (например,</a:t>
            </a:r>
            <a:r>
              <a:rPr kumimoji="0" lang="ru-RU" sz="2800" i="0" u="none" strike="noStrike" cap="none" normalizeH="0" dirty="0" smtClean="0">
                <a:ln>
                  <a:noFill/>
                </a:ln>
                <a:solidFill>
                  <a:srgbClr val="C00000"/>
                </a:solidFill>
                <a:effectLst/>
                <a:latin typeface="Arial" pitchFamily="34" charset="0"/>
                <a:ea typeface="Times New Roman" pitchFamily="18" charset="0"/>
              </a:rPr>
              <a:t> обработка почвы: виды и значение,</a:t>
            </a:r>
            <a:r>
              <a:rPr lang="ru-RU" sz="2800" dirty="0" smtClean="0">
                <a:solidFill>
                  <a:srgbClr val="C00000"/>
                </a:solidFill>
              </a:rPr>
              <a:t> проблема влияния  на окружающую среду).</a:t>
            </a:r>
            <a:r>
              <a:rPr kumimoji="0" lang="ru-RU" sz="2800" i="0" u="none" strike="noStrike" cap="none" normalizeH="0" baseline="0" dirty="0" smtClean="0">
                <a:ln>
                  <a:noFill/>
                </a:ln>
                <a:solidFill>
                  <a:srgbClr val="C00000"/>
                </a:solidFill>
                <a:effectLst/>
                <a:latin typeface="Arial" pitchFamily="34" charset="0"/>
                <a:ea typeface="Times New Roman" pitchFamily="18" charset="0"/>
              </a:rPr>
              <a:t> </a:t>
            </a:r>
            <a:endParaRPr kumimoji="0" lang="ru-RU" sz="3600" i="0" u="none" strike="noStrike" cap="none" normalizeH="0" baseline="0" dirty="0" smtClean="0">
              <a:ln>
                <a:noFill/>
              </a:ln>
              <a:solidFill>
                <a:srgbClr val="C00000"/>
              </a:solidFill>
              <a:effectLst/>
              <a:latin typeface="Arial" pitchFamily="34" charset="0"/>
            </a:endParaRPr>
          </a:p>
        </p:txBody>
      </p:sp>
      <p:pic>
        <p:nvPicPr>
          <p:cNvPr id="6" name="Рисунок 5" descr="Рисунок5.png"/>
          <p:cNvPicPr>
            <a:picLocks noChangeAspect="1"/>
          </p:cNvPicPr>
          <p:nvPr/>
        </p:nvPicPr>
        <p:blipFill>
          <a:blip r:embed="rId4"/>
          <a:stretch>
            <a:fillRect/>
          </a:stretch>
        </p:blipFill>
        <p:spPr>
          <a:xfrm>
            <a:off x="214282" y="2357430"/>
            <a:ext cx="2653781" cy="3000396"/>
          </a:xfrm>
          <a:prstGeom prst="rect">
            <a:avLst/>
          </a:prstGeom>
        </p:spPr>
      </p:pic>
    </p:spTree>
  </p:cSld>
  <p:clrMapOvr>
    <a:masterClrMapping/>
  </p:clrMapOvr>
  <p:transition spd="med">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7105" name="Rectangle 1"/>
          <p:cNvSpPr>
            <a:spLocks noChangeArrowheads="1"/>
          </p:cNvSpPr>
          <p:nvPr/>
        </p:nvSpPr>
        <p:spPr bwMode="auto">
          <a:xfrm>
            <a:off x="1643042" y="2357430"/>
            <a:ext cx="721523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Char char="•"/>
              <a:tabLst>
                <a:tab pos="357188" algn="l"/>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Практическая, теоретическая, познавательная значимость предполагаемых результатов (</a:t>
            </a:r>
            <a:r>
              <a:rPr kumimoji="0" lang="ru-RU" sz="2400" i="0" u="none" strike="noStrike" cap="none" normalizeH="0" baseline="0" dirty="0" err="1" smtClean="0">
                <a:ln>
                  <a:noFill/>
                </a:ln>
                <a:solidFill>
                  <a:srgbClr val="C00000"/>
                </a:solidFill>
                <a:effectLst/>
                <a:latin typeface="Arial" pitchFamily="34" charset="0"/>
                <a:ea typeface="Times New Roman" pitchFamily="18" charset="0"/>
              </a:rPr>
              <a:t>например,совместный</a:t>
            </a:r>
            <a:r>
              <a:rPr kumimoji="0" lang="ru-RU" sz="2400" i="0" u="none" strike="noStrike" cap="none" normalizeH="0" baseline="0" dirty="0" smtClean="0">
                <a:ln>
                  <a:noFill/>
                </a:ln>
                <a:solidFill>
                  <a:srgbClr val="C00000"/>
                </a:solidFill>
                <a:effectLst/>
                <a:latin typeface="Arial" pitchFamily="34" charset="0"/>
                <a:ea typeface="Times New Roman" pitchFamily="18" charset="0"/>
              </a:rPr>
              <a:t> выпуск газеты, альманаха с </a:t>
            </a:r>
            <a:r>
              <a:rPr kumimoji="0" lang="ru-RU" sz="2400" i="0" u="none" strike="noStrike" cap="none" normalizeH="0" baseline="0" dirty="0" err="1" smtClean="0">
                <a:ln>
                  <a:noFill/>
                </a:ln>
                <a:solidFill>
                  <a:srgbClr val="C00000"/>
                </a:solidFill>
                <a:effectLst/>
                <a:latin typeface="Arial" pitchFamily="34" charset="0"/>
                <a:ea typeface="Times New Roman" pitchFamily="18" charset="0"/>
              </a:rPr>
              <a:t>репортажами;план</a:t>
            </a:r>
            <a:r>
              <a:rPr kumimoji="0" lang="ru-RU" sz="2400" i="0" u="none" strike="noStrike" cap="none" normalizeH="0" baseline="0" dirty="0" smtClean="0">
                <a:ln>
                  <a:noFill/>
                </a:ln>
                <a:solidFill>
                  <a:srgbClr val="C00000"/>
                </a:solidFill>
                <a:effectLst/>
                <a:latin typeface="Arial" pitchFamily="34" charset="0"/>
                <a:ea typeface="Times New Roman" pitchFamily="18" charset="0"/>
              </a:rPr>
              <a:t> мероприятий, пр.). Самостоятельная (индивидуальная, парная, групповая) деятельность учащихся.</a:t>
            </a:r>
            <a:endParaRPr kumimoji="0" lang="ru-RU" sz="3200" i="0" u="none" strike="noStrike" cap="none" normalizeH="0" baseline="0" dirty="0" smtClean="0">
              <a:ln>
                <a:noFill/>
              </a:ln>
              <a:solidFill>
                <a:srgbClr val="C00000"/>
              </a:solidFill>
              <a:effectLst/>
              <a:latin typeface="Arial" pitchFamily="34" charset="0"/>
            </a:endParaRPr>
          </a:p>
        </p:txBody>
      </p:sp>
      <p:sp>
        <p:nvSpPr>
          <p:cNvPr id="47106" name="Rectangle 2"/>
          <p:cNvSpPr>
            <a:spLocks noChangeArrowheads="1"/>
          </p:cNvSpPr>
          <p:nvPr/>
        </p:nvSpPr>
        <p:spPr bwMode="auto">
          <a:xfrm>
            <a:off x="1714480" y="5214950"/>
            <a:ext cx="74295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Char char="•"/>
              <a:tabLst>
                <a:tab pos="357188" algn="l"/>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Структурирование содержательной части проекта (с указанием поэтапных результатов).</a:t>
            </a:r>
            <a:endParaRPr kumimoji="0" lang="ru-RU" sz="3200" i="0" u="none" strike="noStrike" cap="none" normalizeH="0" baseline="0" dirty="0" smtClean="0">
              <a:ln>
                <a:noFill/>
              </a:ln>
              <a:solidFill>
                <a:srgbClr val="C00000"/>
              </a:solidFill>
              <a:effectLst/>
              <a:latin typeface="Arial" pitchFamily="34" charset="0"/>
            </a:endParaRPr>
          </a:p>
        </p:txBody>
      </p:sp>
      <p:sp>
        <p:nvSpPr>
          <p:cNvPr id="5" name="Прямоугольник 4"/>
          <p:cNvSpPr/>
          <p:nvPr/>
        </p:nvSpPr>
        <p:spPr>
          <a:xfrm>
            <a:off x="428596" y="142852"/>
            <a:ext cx="8215370" cy="400110"/>
          </a:xfrm>
          <a:prstGeom prst="rect">
            <a:avLst/>
          </a:prstGeom>
        </p:spPr>
        <p:txBody>
          <a:bodyPr wrap="square">
            <a:spAutoFit/>
          </a:bodyPr>
          <a:lstStyle/>
          <a:p>
            <a:pPr lvl="0" indent="450850"/>
            <a:r>
              <a:rPr lang="ru-RU" sz="2000" dirty="0" smtClean="0">
                <a:latin typeface="Arial" pitchFamily="34" charset="0"/>
                <a:ea typeface="Times New Roman" pitchFamily="18" charset="0"/>
              </a:rPr>
              <a:t>ТРЕБОВАНИЯ К ИСПОЛЬЗОВАНИЮ МЕТОДА ПРОЕКТОВ.</a:t>
            </a:r>
            <a:endParaRPr lang="ru-RU" sz="2800" dirty="0" smtClean="0">
              <a:latin typeface="Arial" pitchFamily="34" charset="0"/>
            </a:endParaRPr>
          </a:p>
        </p:txBody>
      </p:sp>
      <p:pic>
        <p:nvPicPr>
          <p:cNvPr id="7173" name="Picture 5" descr="C:\Documents and Settings\Донскова\Рабочий стол\О9\аним\line89.gif"/>
          <p:cNvPicPr>
            <a:picLocks noChangeAspect="1" noChangeArrowheads="1" noCrop="1"/>
          </p:cNvPicPr>
          <p:nvPr/>
        </p:nvPicPr>
        <p:blipFill>
          <a:blip r:embed="rId4"/>
          <a:srcRect/>
          <a:stretch>
            <a:fillRect/>
          </a:stretch>
        </p:blipFill>
        <p:spPr bwMode="auto">
          <a:xfrm>
            <a:off x="0" y="1428736"/>
            <a:ext cx="9144000" cy="430306"/>
          </a:xfrm>
          <a:prstGeom prst="rect">
            <a:avLst/>
          </a:prstGeom>
          <a:noFill/>
        </p:spPr>
      </p:pic>
      <p:pic>
        <p:nvPicPr>
          <p:cNvPr id="7175" name="Picture 7" descr="C:\Documents and Settings\Донскова\Рабочий стол\слайды\J0287005.WMF"/>
          <p:cNvPicPr>
            <a:picLocks noChangeAspect="1" noChangeArrowheads="1"/>
          </p:cNvPicPr>
          <p:nvPr/>
        </p:nvPicPr>
        <p:blipFill>
          <a:blip r:embed="rId5"/>
          <a:srcRect/>
          <a:stretch>
            <a:fillRect/>
          </a:stretch>
        </p:blipFill>
        <p:spPr bwMode="auto">
          <a:xfrm>
            <a:off x="285720" y="2500306"/>
            <a:ext cx="1357313" cy="2332037"/>
          </a:xfrm>
          <a:prstGeom prst="rect">
            <a:avLst/>
          </a:prstGeom>
          <a:noFill/>
        </p:spPr>
      </p:pic>
      <p:pic>
        <p:nvPicPr>
          <p:cNvPr id="15" name="Picture 37" descr="243"/>
          <p:cNvPicPr>
            <a:picLocks noChangeAspect="1" noChangeArrowheads="1"/>
          </p:cNvPicPr>
          <p:nvPr/>
        </p:nvPicPr>
        <p:blipFill>
          <a:blip r:embed="rId6"/>
          <a:srcRect/>
          <a:stretch>
            <a:fillRect/>
          </a:stretch>
        </p:blipFill>
        <p:spPr bwMode="auto">
          <a:xfrm>
            <a:off x="428596" y="5143512"/>
            <a:ext cx="1095375" cy="1295400"/>
          </a:xfrm>
          <a:prstGeom prst="rect">
            <a:avLst/>
          </a:prstGeom>
          <a:noFill/>
        </p:spPr>
      </p:pic>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785926"/>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6081" name="Rectangle 1"/>
          <p:cNvSpPr>
            <a:spLocks noChangeArrowheads="1"/>
          </p:cNvSpPr>
          <p:nvPr/>
        </p:nvSpPr>
        <p:spPr bwMode="auto">
          <a:xfrm>
            <a:off x="2214546" y="1964353"/>
            <a:ext cx="692945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Char char="•"/>
              <a:tabLst>
                <a:tab pos="357188" algn="l"/>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Использование исследовательских методов: определение проблемы, вытекающих из нее задач исследования, выдвижение гипотезы их решения, обсуждение методов исследования, оформление конечных результатов, анализ полученных данных, подведение итогов, корректировка, выводы (использование в ходе совместного исследования метода «мозговой атаки», «круглого стола», статистических методов, творческих отчетов, просмотров).</a:t>
            </a:r>
            <a:endParaRPr kumimoji="0" lang="ru-RU" sz="3200" i="0" u="none" strike="noStrike" cap="none" normalizeH="0" baseline="0" dirty="0" smtClean="0">
              <a:ln>
                <a:noFill/>
              </a:ln>
              <a:solidFill>
                <a:srgbClr val="C00000"/>
              </a:solidFill>
              <a:effectLst/>
              <a:latin typeface="Arial" pitchFamily="34" charset="0"/>
            </a:endParaRPr>
          </a:p>
        </p:txBody>
      </p:sp>
      <p:sp>
        <p:nvSpPr>
          <p:cNvPr id="4" name="Прямоугольник 3"/>
          <p:cNvSpPr/>
          <p:nvPr/>
        </p:nvSpPr>
        <p:spPr>
          <a:xfrm>
            <a:off x="500034" y="142852"/>
            <a:ext cx="7929618" cy="400110"/>
          </a:xfrm>
          <a:prstGeom prst="rect">
            <a:avLst/>
          </a:prstGeom>
        </p:spPr>
        <p:txBody>
          <a:bodyPr wrap="square">
            <a:spAutoFit/>
          </a:bodyPr>
          <a:lstStyle/>
          <a:p>
            <a:pPr lvl="0" indent="450850"/>
            <a:r>
              <a:rPr lang="ru-RU" sz="2000" dirty="0" smtClean="0">
                <a:latin typeface="Arial" pitchFamily="34" charset="0"/>
                <a:ea typeface="Times New Roman" pitchFamily="18" charset="0"/>
              </a:rPr>
              <a:t>ТРЕБОВАНИЯ К ИСПОЛЬЗОВАНИЮ МЕТОДА ПРОЕКТОВ.</a:t>
            </a:r>
            <a:endParaRPr lang="ru-RU" sz="2800" dirty="0" smtClean="0">
              <a:latin typeface="Arial" pitchFamily="34" charset="0"/>
            </a:endParaRPr>
          </a:p>
        </p:txBody>
      </p:sp>
      <p:pic>
        <p:nvPicPr>
          <p:cNvPr id="8194" name="Picture 2" descr="C:\Documents and Settings\Донскова\Рабочий стол\слайды\J0233018.WMF"/>
          <p:cNvPicPr>
            <a:picLocks noChangeAspect="1" noChangeArrowheads="1"/>
          </p:cNvPicPr>
          <p:nvPr/>
        </p:nvPicPr>
        <p:blipFill>
          <a:blip r:embed="rId4"/>
          <a:srcRect/>
          <a:stretch>
            <a:fillRect/>
          </a:stretch>
        </p:blipFill>
        <p:spPr bwMode="auto">
          <a:xfrm>
            <a:off x="214282" y="2143116"/>
            <a:ext cx="1858966" cy="1887619"/>
          </a:xfrm>
          <a:prstGeom prst="rect">
            <a:avLst/>
          </a:prstGeom>
          <a:noFill/>
        </p:spPr>
      </p:pic>
      <p:pic>
        <p:nvPicPr>
          <p:cNvPr id="8197" name="Picture 5" descr="C:\Documents and Settings\Донскова\Рабочий стол\слайды\J0291984.WMF"/>
          <p:cNvPicPr>
            <a:picLocks noChangeAspect="1" noChangeArrowheads="1"/>
          </p:cNvPicPr>
          <p:nvPr/>
        </p:nvPicPr>
        <p:blipFill>
          <a:blip r:embed="rId5"/>
          <a:srcRect/>
          <a:stretch>
            <a:fillRect/>
          </a:stretch>
        </p:blipFill>
        <p:spPr bwMode="auto">
          <a:xfrm>
            <a:off x="214282" y="4500570"/>
            <a:ext cx="1808163" cy="1914525"/>
          </a:xfrm>
          <a:prstGeom prst="rect">
            <a:avLst/>
          </a:prstGeom>
          <a:noFill/>
        </p:spPr>
      </p:pic>
    </p:spTree>
  </p:cSld>
  <p:clrMapOvr>
    <a:masterClrMapping/>
  </p:clrMapOvr>
  <p:transition spd="med">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7" name="Picture 5" descr="C:\Documents and Settings\Донскова\Рабочий стол\О9\аним\line89.gif"/>
          <p:cNvPicPr>
            <a:picLocks noChangeAspect="1" noChangeArrowheads="1" noCrop="1"/>
          </p:cNvPicPr>
          <p:nvPr/>
        </p:nvPicPr>
        <p:blipFill>
          <a:blip r:embed="rId3"/>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4"/>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5057" name="Rectangle 1"/>
          <p:cNvSpPr>
            <a:spLocks noChangeArrowheads="1"/>
          </p:cNvSpPr>
          <p:nvPr/>
        </p:nvSpPr>
        <p:spPr bwMode="auto">
          <a:xfrm>
            <a:off x="1071538" y="214290"/>
            <a:ext cx="67151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357188" algn="l"/>
              </a:tabLst>
            </a:pPr>
            <a:r>
              <a:rPr lang="ru-RU" sz="3200" dirty="0" smtClean="0">
                <a:solidFill>
                  <a:srgbClr val="0070C0"/>
                </a:solidFill>
                <a:latin typeface="Arial" pitchFamily="34" charset="0"/>
                <a:ea typeface="Times New Roman" pitchFamily="18" charset="0"/>
              </a:rPr>
              <a:t>ОПРЕДЕЛЕНИЕ </a:t>
            </a:r>
            <a:r>
              <a:rPr kumimoji="0" lang="ru-RU" sz="3200" i="0" u="none" strike="noStrike" cap="none" normalizeH="0" baseline="0" dirty="0" smtClean="0">
                <a:ln>
                  <a:noFill/>
                </a:ln>
                <a:solidFill>
                  <a:srgbClr val="0070C0"/>
                </a:solidFill>
                <a:effectLst/>
                <a:latin typeface="Arial" pitchFamily="34" charset="0"/>
                <a:ea typeface="Times New Roman" pitchFamily="18" charset="0"/>
              </a:rPr>
              <a:t>ЦЕЛИ.</a:t>
            </a:r>
            <a:endParaRPr kumimoji="0" lang="ru-RU" sz="4000" i="0" u="none" strike="noStrike" cap="none" normalizeH="0" baseline="0" dirty="0" smtClean="0">
              <a:ln>
                <a:noFill/>
              </a:ln>
              <a:solidFill>
                <a:srgbClr val="0070C0"/>
              </a:solidFill>
              <a:effectLst/>
              <a:latin typeface="Arial" pitchFamily="34" charset="0"/>
            </a:endParaRPr>
          </a:p>
        </p:txBody>
      </p:sp>
      <p:sp>
        <p:nvSpPr>
          <p:cNvPr id="45058" name="Rectangle 2"/>
          <p:cNvSpPr>
            <a:spLocks noChangeArrowheads="1"/>
          </p:cNvSpPr>
          <p:nvPr/>
        </p:nvSpPr>
        <p:spPr bwMode="auto">
          <a:xfrm>
            <a:off x="2428828" y="2071678"/>
            <a:ext cx="671517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800" i="1" u="none" strike="noStrike" cap="none" normalizeH="0" baseline="0" dirty="0" smtClean="0">
                <a:ln>
                  <a:noFill/>
                </a:ln>
                <a:solidFill>
                  <a:srgbClr val="C00000"/>
                </a:solidFill>
                <a:effectLst/>
                <a:latin typeface="Arial" pitchFamily="34" charset="0"/>
                <a:ea typeface="Times New Roman" pitchFamily="18" charset="0"/>
              </a:rPr>
              <a:t>С постановки целей начинается работа над проектом.</a:t>
            </a:r>
            <a:r>
              <a:rPr kumimoji="0" lang="ru-RU" sz="2800" i="0" u="none" strike="noStrike" cap="none" normalizeH="0" baseline="0" dirty="0" smtClean="0">
                <a:ln>
                  <a:noFill/>
                </a:ln>
                <a:solidFill>
                  <a:srgbClr val="C00000"/>
                </a:solidFill>
                <a:effectLst/>
                <a:latin typeface="Arial" pitchFamily="34" charset="0"/>
                <a:ea typeface="Times New Roman" pitchFamily="18" charset="0"/>
              </a:rPr>
              <a:t> Именно эти цели являются движущей силой каждого проекта, и все усилия его участников направлены на то, чтобы их достичь. </a:t>
            </a:r>
            <a:endParaRPr kumimoji="0" lang="ru-RU" sz="3600" i="0" u="none" strike="noStrike" cap="none" normalizeH="0" baseline="0" dirty="0" smtClean="0">
              <a:ln>
                <a:noFill/>
              </a:ln>
              <a:solidFill>
                <a:srgbClr val="C00000"/>
              </a:solidFill>
              <a:effectLst/>
              <a:latin typeface="Arial" pitchFamily="34" charset="0"/>
            </a:endParaRPr>
          </a:p>
        </p:txBody>
      </p:sp>
      <p:pic>
        <p:nvPicPr>
          <p:cNvPr id="45059" name="Picture 3" descr="C:\Documents and Settings\Донскова\Рабочий стол\пректное обучение\Training.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4282" y="2357430"/>
            <a:ext cx="2144689" cy="1597393"/>
          </a:xfrm>
          <a:prstGeom prst="rect">
            <a:avLst/>
          </a:prstGeom>
          <a:noFill/>
        </p:spPr>
      </p:pic>
      <p:sp>
        <p:nvSpPr>
          <p:cNvPr id="8" name="Прямоугольник 7"/>
          <p:cNvSpPr/>
          <p:nvPr/>
        </p:nvSpPr>
        <p:spPr>
          <a:xfrm>
            <a:off x="1214414" y="1071546"/>
            <a:ext cx="6786610" cy="369332"/>
          </a:xfrm>
          <a:prstGeom prst="rect">
            <a:avLst/>
          </a:prstGeom>
        </p:spPr>
        <p:txBody>
          <a:bodyPr wrap="square">
            <a:spAutoFit/>
          </a:bodyPr>
          <a:lstStyle/>
          <a:p>
            <a:pPr lvl="0" indent="450850"/>
            <a:r>
              <a:rPr lang="ru-RU" dirty="0" smtClean="0">
                <a:solidFill>
                  <a:srgbClr val="C00000"/>
                </a:solidFill>
                <a:latin typeface="Arial" pitchFamily="34" charset="0"/>
                <a:ea typeface="Times New Roman" pitchFamily="18" charset="0"/>
              </a:rPr>
              <a:t>Грамотно сформулировать цели – особое умение. </a:t>
            </a:r>
          </a:p>
        </p:txBody>
      </p:sp>
      <p:graphicFrame>
        <p:nvGraphicFramePr>
          <p:cNvPr id="10" name="Object 43"/>
          <p:cNvGraphicFramePr>
            <a:graphicFrameLocks noChangeAspect="1"/>
          </p:cNvGraphicFramePr>
          <p:nvPr/>
        </p:nvGraphicFramePr>
        <p:xfrm>
          <a:off x="1071538" y="5000636"/>
          <a:ext cx="7429552" cy="1555770"/>
        </p:xfrm>
        <a:graphic>
          <a:graphicData uri="http://schemas.openxmlformats.org/presentationml/2006/ole">
            <p:oleObj spid="_x0000_s9219" name="Clip" r:id="rId6" imgW="2637720" imgH="558360" progId="">
              <p:embed/>
            </p:oleObj>
          </a:graphicData>
        </a:graphic>
      </p:graphicFrame>
      <p:pic>
        <p:nvPicPr>
          <p:cNvPr id="12" name="Picture 49" descr="252"/>
          <p:cNvPicPr>
            <a:picLocks noChangeAspect="1" noChangeArrowheads="1"/>
          </p:cNvPicPr>
          <p:nvPr/>
        </p:nvPicPr>
        <p:blipFill>
          <a:blip r:embed="rId7" cstate="print">
            <a:lum bright="-30000"/>
          </a:blip>
          <a:srcRect/>
          <a:stretch>
            <a:fillRect/>
          </a:stretch>
        </p:blipFill>
        <p:spPr bwMode="auto">
          <a:xfrm flipH="1">
            <a:off x="2428860" y="2071678"/>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4033" name="Rectangle 1"/>
          <p:cNvSpPr>
            <a:spLocks noChangeArrowheads="1"/>
          </p:cNvSpPr>
          <p:nvPr/>
        </p:nvSpPr>
        <p:spPr bwMode="auto">
          <a:xfrm>
            <a:off x="1214382" y="2143116"/>
            <a:ext cx="792961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lang="ru-RU" sz="2400" dirty="0" smtClean="0">
                <a:solidFill>
                  <a:srgbClr val="C00000"/>
                </a:solidFill>
                <a:latin typeface="Arial" pitchFamily="34" charset="0"/>
                <a:ea typeface="Times New Roman" pitchFamily="18" charset="0"/>
              </a:rPr>
              <a:t>П</a:t>
            </a:r>
            <a:r>
              <a:rPr kumimoji="0" lang="ru-RU" sz="2400" i="0" u="none" strike="noStrike" cap="none" normalizeH="0" baseline="0" dirty="0" smtClean="0">
                <a:ln>
                  <a:noFill/>
                </a:ln>
                <a:solidFill>
                  <a:srgbClr val="C00000"/>
                </a:solidFill>
                <a:effectLst/>
                <a:latin typeface="Arial" pitchFamily="34" charset="0"/>
                <a:ea typeface="Times New Roman" pitchFamily="18" charset="0"/>
              </a:rPr>
              <a:t>отому что от тщательности выполнения этой части работы наполовину зависит успех всего дела. Сначала определяются самые общие цели, затем постепенно они все больше детализируются, пока не спустятся на уровень максимально конкретных задач, стоящих перед каждым участником работы. Если не пожалеть времени и усилий на </a:t>
            </a:r>
            <a:r>
              <a:rPr kumimoji="0" lang="ru-RU" sz="2400" i="0" u="none" strike="noStrike" cap="none" normalizeH="0" baseline="0" dirty="0" err="1" smtClean="0">
                <a:ln>
                  <a:noFill/>
                </a:ln>
                <a:solidFill>
                  <a:srgbClr val="C00000"/>
                </a:solidFill>
                <a:effectLst/>
                <a:latin typeface="Arial" pitchFamily="34" charset="0"/>
                <a:ea typeface="Times New Roman" pitchFamily="18" charset="0"/>
              </a:rPr>
              <a:t>целеполагание</a:t>
            </a:r>
            <a:r>
              <a:rPr kumimoji="0" lang="ru-RU" sz="2400" i="0" u="none" strike="noStrike" cap="none" normalizeH="0" baseline="0" dirty="0" smtClean="0">
                <a:ln>
                  <a:noFill/>
                </a:ln>
                <a:solidFill>
                  <a:srgbClr val="C00000"/>
                </a:solidFill>
                <a:effectLst/>
                <a:latin typeface="Arial" pitchFamily="34" charset="0"/>
                <a:ea typeface="Times New Roman" pitchFamily="18" charset="0"/>
              </a:rPr>
              <a:t>, работа над проектом в этом случае превратится в пошаговое достижение поставленных целей от низших к высшим. </a:t>
            </a:r>
            <a:endParaRPr kumimoji="0" lang="ru-RU" sz="3200" i="0" u="none" strike="noStrike" cap="none" normalizeH="0" baseline="0" dirty="0" smtClean="0">
              <a:ln>
                <a:noFill/>
              </a:ln>
              <a:solidFill>
                <a:srgbClr val="C00000"/>
              </a:solidFill>
              <a:effectLst/>
              <a:latin typeface="Arial" pitchFamily="34" charset="0"/>
            </a:endParaRPr>
          </a:p>
        </p:txBody>
      </p:sp>
      <p:sp>
        <p:nvSpPr>
          <p:cNvPr id="4" name="Прямоугольник 3"/>
          <p:cNvSpPr/>
          <p:nvPr/>
        </p:nvSpPr>
        <p:spPr>
          <a:xfrm>
            <a:off x="1285852" y="142852"/>
            <a:ext cx="6572296" cy="646331"/>
          </a:xfrm>
          <a:prstGeom prst="rect">
            <a:avLst/>
          </a:prstGeom>
        </p:spPr>
        <p:txBody>
          <a:bodyPr wrap="square">
            <a:spAutoFit/>
          </a:bodyPr>
          <a:lstStyle/>
          <a:p>
            <a:pPr lvl="0" indent="450850" algn="ctr">
              <a:tabLst>
                <a:tab pos="357188" algn="l"/>
              </a:tabLst>
            </a:pPr>
            <a:r>
              <a:rPr lang="ru-RU" sz="3600" dirty="0" smtClean="0">
                <a:solidFill>
                  <a:srgbClr val="0070C0"/>
                </a:solidFill>
                <a:latin typeface="Arial" pitchFamily="34" charset="0"/>
                <a:ea typeface="Times New Roman" pitchFamily="18" charset="0"/>
              </a:rPr>
              <a:t>ОПРЕДЕЛЕНИЕ ЦЕЛИ.</a:t>
            </a:r>
            <a:endParaRPr lang="ru-RU" sz="4400" dirty="0" smtClean="0">
              <a:solidFill>
                <a:srgbClr val="0070C0"/>
              </a:solidFill>
              <a:latin typeface="Arial" pitchFamily="34" charset="0"/>
            </a:endParaRPr>
          </a:p>
        </p:txBody>
      </p:sp>
      <p:sp>
        <p:nvSpPr>
          <p:cNvPr id="7" name="Прямоугольник 6"/>
          <p:cNvSpPr/>
          <p:nvPr/>
        </p:nvSpPr>
        <p:spPr>
          <a:xfrm>
            <a:off x="1071538" y="1071546"/>
            <a:ext cx="7072362" cy="369332"/>
          </a:xfrm>
          <a:prstGeom prst="rect">
            <a:avLst/>
          </a:prstGeom>
        </p:spPr>
        <p:txBody>
          <a:bodyPr wrap="square">
            <a:spAutoFit/>
          </a:bodyPr>
          <a:lstStyle/>
          <a:p>
            <a:r>
              <a:rPr lang="ru-RU" dirty="0" smtClean="0">
                <a:solidFill>
                  <a:srgbClr val="C00000"/>
                </a:solidFill>
                <a:latin typeface="Arial" pitchFamily="34" charset="0"/>
                <a:ea typeface="Times New Roman" pitchFamily="18" charset="0"/>
              </a:rPr>
              <a:t>Формулировке целей стоит посвятить специальные усилия</a:t>
            </a:r>
            <a:endParaRPr lang="ru-RU" dirty="0"/>
          </a:p>
        </p:txBody>
      </p:sp>
      <p:pic>
        <p:nvPicPr>
          <p:cNvPr id="10242" name="Picture 2" descr="C:\Documents and Settings\Донскова\Рабочий стол\слайды\J0299125.WMF"/>
          <p:cNvPicPr>
            <a:picLocks noChangeAspect="1" noChangeArrowheads="1"/>
          </p:cNvPicPr>
          <p:nvPr/>
        </p:nvPicPr>
        <p:blipFill>
          <a:blip r:embed="rId4"/>
          <a:srcRect/>
          <a:stretch>
            <a:fillRect/>
          </a:stretch>
        </p:blipFill>
        <p:spPr bwMode="auto">
          <a:xfrm>
            <a:off x="285720" y="2285992"/>
            <a:ext cx="1100137" cy="1804987"/>
          </a:xfrm>
          <a:prstGeom prst="rect">
            <a:avLst/>
          </a:prstGeom>
          <a:noFill/>
        </p:spPr>
      </p:pic>
      <p:pic>
        <p:nvPicPr>
          <p:cNvPr id="9" name="Picture 16" descr="007"/>
          <p:cNvPicPr>
            <a:picLocks noChangeAspect="1" noChangeArrowheads="1"/>
          </p:cNvPicPr>
          <p:nvPr/>
        </p:nvPicPr>
        <p:blipFill>
          <a:blip r:embed="rId5"/>
          <a:srcRect/>
          <a:stretch>
            <a:fillRect/>
          </a:stretch>
        </p:blipFill>
        <p:spPr bwMode="auto">
          <a:xfrm>
            <a:off x="142844" y="4929198"/>
            <a:ext cx="1123950" cy="1295400"/>
          </a:xfrm>
          <a:prstGeom prst="rect">
            <a:avLst/>
          </a:prstGeom>
          <a:noFill/>
        </p:spPr>
      </p:pic>
      <p:pic>
        <p:nvPicPr>
          <p:cNvPr id="11" name="Picture 49" descr="252"/>
          <p:cNvPicPr>
            <a:picLocks noChangeAspect="1" noChangeArrowheads="1"/>
          </p:cNvPicPr>
          <p:nvPr/>
        </p:nvPicPr>
        <p:blipFill>
          <a:blip r:embed="rId6" cstate="print">
            <a:lum bright="-30000"/>
          </a:blip>
          <a:srcRect/>
          <a:stretch>
            <a:fillRect/>
          </a:stretch>
        </p:blipFill>
        <p:spPr bwMode="auto">
          <a:xfrm flipH="1">
            <a:off x="1285852" y="2071678"/>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1285852" y="142852"/>
            <a:ext cx="6572296" cy="646331"/>
          </a:xfrm>
          <a:prstGeom prst="rect">
            <a:avLst/>
          </a:prstGeom>
        </p:spPr>
        <p:txBody>
          <a:bodyPr wrap="square">
            <a:spAutoFit/>
          </a:bodyPr>
          <a:lstStyle/>
          <a:p>
            <a:pPr lvl="0" indent="450850" algn="ctr">
              <a:tabLst>
                <a:tab pos="357188" algn="l"/>
              </a:tabLst>
            </a:pPr>
            <a:r>
              <a:rPr lang="ru-RU" sz="3600" dirty="0" smtClean="0">
                <a:solidFill>
                  <a:srgbClr val="0070C0"/>
                </a:solidFill>
                <a:latin typeface="Arial" pitchFamily="34" charset="0"/>
                <a:ea typeface="Times New Roman" pitchFamily="18" charset="0"/>
              </a:rPr>
              <a:t>ОПРЕДЕЛЕНИЕ ЦЕЛИ.</a:t>
            </a:r>
            <a:endParaRPr lang="ru-RU" sz="4400" dirty="0" smtClean="0">
              <a:solidFill>
                <a:srgbClr val="0070C0"/>
              </a:solidFill>
              <a:latin typeface="Arial" pitchFamily="34" charset="0"/>
            </a:endParaRPr>
          </a:p>
        </p:txBody>
      </p:sp>
      <p:sp>
        <p:nvSpPr>
          <p:cNvPr id="50178" name="Rectangle 2"/>
          <p:cNvSpPr>
            <a:spLocks noChangeArrowheads="1"/>
          </p:cNvSpPr>
          <p:nvPr/>
        </p:nvSpPr>
        <p:spPr bwMode="auto">
          <a:xfrm>
            <a:off x="1928794" y="1785926"/>
            <a:ext cx="721520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Если попытаться сформулировать наиболее общие цели, которые стоят перед современным </a:t>
            </a:r>
            <a:r>
              <a:rPr lang="ru-RU" sz="2400" dirty="0" smtClean="0">
                <a:solidFill>
                  <a:srgbClr val="C00000"/>
                </a:solidFill>
                <a:latin typeface="Arial" pitchFamily="34" charset="0"/>
                <a:ea typeface="Times New Roman" pitchFamily="18" charset="0"/>
              </a:rPr>
              <a:t>образованием</a:t>
            </a:r>
            <a:r>
              <a:rPr kumimoji="0" lang="ru-RU" sz="2400" i="0" u="none" strike="noStrike" cap="none" normalizeH="0" baseline="0" dirty="0" smtClean="0">
                <a:ln>
                  <a:noFill/>
                </a:ln>
                <a:solidFill>
                  <a:srgbClr val="C00000"/>
                </a:solidFill>
                <a:effectLst/>
                <a:latin typeface="Arial" pitchFamily="34" charset="0"/>
                <a:ea typeface="Times New Roman" pitchFamily="18" charset="0"/>
              </a:rPr>
              <a:t>, то можно сказать, что главной целью является обучение проектированию как универсальному умению.</a:t>
            </a:r>
          </a:p>
          <a:p>
            <a:pPr marL="0" marR="0" lvl="0" indent="450850"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 «Весь комплекс дидактических, психолого-педагогических и организационно-управленческих средств, позволяющих, прежде всего, сформировать проектную деятельность учащегося, научить</a:t>
            </a:r>
            <a:r>
              <a:rPr kumimoji="0" lang="ru-RU" sz="2400" i="0" u="none" strike="noStrike" cap="none" normalizeH="0" dirty="0" smtClean="0">
                <a:ln>
                  <a:noFill/>
                </a:ln>
                <a:solidFill>
                  <a:srgbClr val="C00000"/>
                </a:solidFill>
                <a:effectLst/>
                <a:latin typeface="Arial" pitchFamily="34" charset="0"/>
                <a:ea typeface="Times New Roman" pitchFamily="18" charset="0"/>
              </a:rPr>
              <a:t> молодого человека</a:t>
            </a:r>
            <a:r>
              <a:rPr kumimoji="0" lang="ru-RU" sz="2400" i="0" u="none" strike="noStrike" cap="none" normalizeH="0" baseline="0" dirty="0" smtClean="0">
                <a:ln>
                  <a:noFill/>
                </a:ln>
                <a:solidFill>
                  <a:srgbClr val="C00000"/>
                </a:solidFill>
                <a:effectLst/>
                <a:latin typeface="Arial" pitchFamily="34" charset="0"/>
                <a:ea typeface="Times New Roman" pitchFamily="18" charset="0"/>
              </a:rPr>
              <a:t> проектированию, мы называем проектным обучением». </a:t>
            </a:r>
            <a:endParaRPr kumimoji="0" lang="ru-RU" sz="3200" i="0" u="none" strike="noStrike" cap="none" normalizeH="0" baseline="0" dirty="0" smtClean="0">
              <a:ln>
                <a:noFill/>
              </a:ln>
              <a:solidFill>
                <a:srgbClr val="C00000"/>
              </a:solidFill>
              <a:effectLst/>
              <a:latin typeface="Arial" pitchFamily="34" charset="0"/>
            </a:endParaRPr>
          </a:p>
        </p:txBody>
      </p:sp>
      <p:pic>
        <p:nvPicPr>
          <p:cNvPr id="11267" name="Picture 3" descr="C:\Documents and Settings\Донскова\Рабочий стол\О9\аним\1254684014_build_pep-1.jpg"/>
          <p:cNvPicPr>
            <a:picLocks noChangeAspect="1" noChangeArrowheads="1"/>
          </p:cNvPicPr>
          <p:nvPr/>
        </p:nvPicPr>
        <p:blipFill>
          <a:blip r:embed="rId4">
            <a:clrChange>
              <a:clrFrom>
                <a:srgbClr val="FFFFFF"/>
              </a:clrFrom>
              <a:clrTo>
                <a:srgbClr val="FFFFFF">
                  <a:alpha val="0"/>
                </a:srgbClr>
              </a:clrTo>
            </a:clrChange>
            <a:lum bright="-20000" contrast="20000"/>
          </a:blip>
          <a:srcRect l="81500" t="38000" b="26000"/>
          <a:stretch>
            <a:fillRect/>
          </a:stretch>
        </p:blipFill>
        <p:spPr bwMode="auto">
          <a:xfrm flipH="1">
            <a:off x="285720" y="2928934"/>
            <a:ext cx="1468420" cy="2857520"/>
          </a:xfrm>
          <a:prstGeom prst="rect">
            <a:avLst/>
          </a:prstGeom>
          <a:noFill/>
        </p:spPr>
      </p:pic>
      <p:pic>
        <p:nvPicPr>
          <p:cNvPr id="10" name="Picture 49" descr="252"/>
          <p:cNvPicPr>
            <a:picLocks noChangeAspect="1" noChangeArrowheads="1"/>
          </p:cNvPicPr>
          <p:nvPr/>
        </p:nvPicPr>
        <p:blipFill>
          <a:blip r:embed="rId5" cstate="print">
            <a:lum bright="-30000"/>
          </a:blip>
          <a:srcRect/>
          <a:stretch>
            <a:fillRect/>
          </a:stretch>
        </p:blipFill>
        <p:spPr bwMode="auto">
          <a:xfrm flipH="1">
            <a:off x="1857356" y="1928802"/>
            <a:ext cx="430727" cy="357190"/>
          </a:xfrm>
          <a:prstGeom prst="rect">
            <a:avLst/>
          </a:prstGeom>
          <a:noFill/>
        </p:spPr>
      </p:pic>
    </p:spTree>
  </p:cSld>
  <p:clrMapOvr>
    <a:masterClrMapping/>
  </p:clrMapOvr>
  <p:transition spd="med">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785926"/>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8369" name="Rectangle 1"/>
          <p:cNvSpPr>
            <a:spLocks noChangeArrowheads="1"/>
          </p:cNvSpPr>
          <p:nvPr/>
        </p:nvSpPr>
        <p:spPr bwMode="auto">
          <a:xfrm>
            <a:off x="1214414" y="0"/>
            <a:ext cx="68384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357188" algn="l"/>
              </a:tabLst>
            </a:pPr>
            <a:r>
              <a:rPr kumimoji="0" lang="ru-RU" sz="3600" i="0" u="none" strike="noStrike" cap="none" normalizeH="0" baseline="0" dirty="0" smtClean="0">
                <a:ln>
                  <a:noFill/>
                </a:ln>
                <a:solidFill>
                  <a:srgbClr val="0070C0"/>
                </a:solidFill>
                <a:effectLst/>
                <a:latin typeface="Arial" pitchFamily="34" charset="0"/>
                <a:ea typeface="Times New Roman" pitchFamily="18" charset="0"/>
              </a:rPr>
              <a:t>ВЫБОР ТЕМЫ ПРОЕКТА.</a:t>
            </a:r>
            <a:endParaRPr kumimoji="0" lang="ru-RU" sz="4400" i="0" u="none" strike="noStrike" cap="none" normalizeH="0" baseline="0" dirty="0" smtClean="0">
              <a:ln>
                <a:noFill/>
              </a:ln>
              <a:solidFill>
                <a:srgbClr val="0070C0"/>
              </a:solidFill>
              <a:effectLst/>
              <a:latin typeface="Arial" pitchFamily="34" charset="0"/>
            </a:endParaRPr>
          </a:p>
        </p:txBody>
      </p:sp>
      <p:sp>
        <p:nvSpPr>
          <p:cNvPr id="58370" name="Rectangle 2"/>
          <p:cNvSpPr>
            <a:spLocks noChangeArrowheads="1"/>
          </p:cNvSpPr>
          <p:nvPr/>
        </p:nvSpPr>
        <p:spPr bwMode="auto">
          <a:xfrm>
            <a:off x="1785918" y="2571744"/>
            <a:ext cx="735808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rgbClr val="C00000"/>
                </a:solidFill>
                <a:effectLst/>
                <a:latin typeface="Arial" pitchFamily="34" charset="0"/>
                <a:ea typeface="Times New Roman" pitchFamily="18" charset="0"/>
              </a:rPr>
              <a:t>Тематика проектов может касаться какого-то теоретического вопроса учебной программы. </a:t>
            </a:r>
          </a:p>
          <a:p>
            <a:pPr marL="0" marR="0" lvl="0" indent="450850"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rgbClr val="C00000"/>
                </a:solidFill>
                <a:effectLst/>
                <a:latin typeface="Arial" pitchFamily="34" charset="0"/>
                <a:ea typeface="Times New Roman" pitchFamily="18" charset="0"/>
              </a:rPr>
              <a:t>Чаще, темы проектов, относятся к какому-то практическому вопросу, актуальному для практической жизни. Так достигается вполне естественная интеграция знаний.</a:t>
            </a:r>
            <a:endParaRPr kumimoji="0" lang="ru-RU" sz="3600" i="0" u="none" strike="noStrike" cap="none" normalizeH="0" baseline="0" dirty="0" smtClean="0">
              <a:ln>
                <a:noFill/>
              </a:ln>
              <a:solidFill>
                <a:srgbClr val="C00000"/>
              </a:solidFill>
              <a:effectLst/>
              <a:latin typeface="Arial" pitchFamily="34" charset="0"/>
            </a:endParaRPr>
          </a:p>
        </p:txBody>
      </p:sp>
      <p:pic>
        <p:nvPicPr>
          <p:cNvPr id="7" name="Picture 4"/>
          <p:cNvPicPr>
            <a:picLocks noChangeAspect="1" noChangeArrowheads="1"/>
          </p:cNvPicPr>
          <p:nvPr/>
        </p:nvPicPr>
        <p:blipFill>
          <a:blip r:embed="rId4"/>
          <a:srcRect/>
          <a:stretch>
            <a:fillRect/>
          </a:stretch>
        </p:blipFill>
        <p:spPr bwMode="auto">
          <a:xfrm>
            <a:off x="214282" y="1785926"/>
            <a:ext cx="2000232" cy="1754514"/>
          </a:xfrm>
          <a:prstGeom prst="rect">
            <a:avLst/>
          </a:prstGeom>
          <a:noFill/>
          <a:ln w="9525">
            <a:noFill/>
            <a:miter lim="800000"/>
            <a:headEnd/>
            <a:tailEnd/>
          </a:ln>
        </p:spPr>
      </p:pic>
      <p:pic>
        <p:nvPicPr>
          <p:cNvPr id="8" name="Picture 31" descr="148"/>
          <p:cNvPicPr>
            <a:picLocks noChangeAspect="1" noChangeArrowheads="1"/>
          </p:cNvPicPr>
          <p:nvPr/>
        </p:nvPicPr>
        <p:blipFill>
          <a:blip r:embed="rId5"/>
          <a:srcRect/>
          <a:stretch>
            <a:fillRect/>
          </a:stretch>
        </p:blipFill>
        <p:spPr bwMode="auto">
          <a:xfrm>
            <a:off x="357158" y="4572008"/>
            <a:ext cx="1295400" cy="1258888"/>
          </a:xfrm>
          <a:prstGeom prst="rect">
            <a:avLst/>
          </a:prstGeom>
          <a:noFill/>
        </p:spPr>
      </p:pic>
      <p:pic>
        <p:nvPicPr>
          <p:cNvPr id="10" name="Picture 49" descr="252"/>
          <p:cNvPicPr>
            <a:picLocks noChangeAspect="1" noChangeArrowheads="1"/>
          </p:cNvPicPr>
          <p:nvPr/>
        </p:nvPicPr>
        <p:blipFill>
          <a:blip r:embed="rId6" cstate="print">
            <a:lum bright="-30000"/>
          </a:blip>
          <a:srcRect/>
          <a:stretch>
            <a:fillRect/>
          </a:stretch>
        </p:blipFill>
        <p:spPr bwMode="auto">
          <a:xfrm flipH="1">
            <a:off x="1928794" y="2285992"/>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1285852" y="285728"/>
            <a:ext cx="8143932" cy="400110"/>
          </a:xfrm>
          <a:prstGeom prst="rect">
            <a:avLst/>
          </a:prstGeom>
        </p:spPr>
        <p:txBody>
          <a:bodyPr wrap="square">
            <a:spAutoFit/>
          </a:bodyPr>
          <a:lstStyle/>
          <a:p>
            <a:r>
              <a:rPr lang="ru-RU" sz="2000" dirty="0" smtClean="0"/>
              <a:t>ОТЛИЧИТЕЛЬНЫЕ ЧЕРТЫ ПРОЕКТНОГО МЕТОДА.</a:t>
            </a:r>
            <a:endParaRPr lang="ru-RU" sz="2000" dirty="0"/>
          </a:p>
        </p:txBody>
      </p:sp>
      <p:sp>
        <p:nvSpPr>
          <p:cNvPr id="57345" name="Rectangle 1"/>
          <p:cNvSpPr>
            <a:spLocks noChangeArrowheads="1"/>
          </p:cNvSpPr>
          <p:nvPr/>
        </p:nvSpPr>
        <p:spPr bwMode="auto">
          <a:xfrm>
            <a:off x="857224" y="1785926"/>
            <a:ext cx="842968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Организованный учебный процесс все в большей степени превращается в процесс самообучения: обучаемый сам выбирает образовательную траекторию в детально разработанной и умело организованной учебной среде. Работая в составе мини-бригады по созданию  проекта, обучающийся не только приобретает опыт социального взаимодействия в творческом коллективе единомышленников, но и использует полученные знания в своей </a:t>
            </a:r>
            <a:r>
              <a:rPr kumimoji="0" lang="ru-RU" sz="2400" i="0" u="none" strike="noStrike" cap="none" normalizeH="0" baseline="0" dirty="0" err="1" smtClean="0">
                <a:ln>
                  <a:noFill/>
                </a:ln>
                <a:solidFill>
                  <a:srgbClr val="C00000"/>
                </a:solidFill>
                <a:effectLst/>
                <a:latin typeface="Arial" pitchFamily="34" charset="0"/>
                <a:ea typeface="Times New Roman" pitchFamily="18" charset="0"/>
              </a:rPr>
              <a:t>деятельности,присвоив</a:t>
            </a:r>
            <a:r>
              <a:rPr kumimoji="0" lang="ru-RU" sz="2400" i="0" u="none" strike="noStrike" cap="none" normalizeH="0" baseline="0" dirty="0" smtClean="0">
                <a:ln>
                  <a:noFill/>
                </a:ln>
                <a:solidFill>
                  <a:srgbClr val="C00000"/>
                </a:solidFill>
                <a:effectLst/>
                <a:latin typeface="Arial" pitchFamily="34" charset="0"/>
                <a:ea typeface="Times New Roman" pitchFamily="18" charset="0"/>
              </a:rPr>
              <a:t> их, обозначив тем самым свое становление субъектом познания, развивая в совокупности все стороны личностного «Я» в конкретной деятельности.</a:t>
            </a:r>
            <a:endParaRPr kumimoji="0" lang="ru-RU" sz="3200" i="0" u="none" strike="noStrike" cap="none" normalizeH="0" baseline="0" dirty="0" smtClean="0">
              <a:ln>
                <a:noFill/>
              </a:ln>
              <a:solidFill>
                <a:srgbClr val="C00000"/>
              </a:solidFill>
              <a:effectLst/>
              <a:latin typeface="Arial" pitchFamily="34" charset="0"/>
            </a:endParaRPr>
          </a:p>
        </p:txBody>
      </p:sp>
      <p:sp>
        <p:nvSpPr>
          <p:cNvPr id="7" name="Двойная стрелка влево/вправо 6"/>
          <p:cNvSpPr/>
          <p:nvPr/>
        </p:nvSpPr>
        <p:spPr bwMode="auto">
          <a:xfrm flipH="1">
            <a:off x="0" y="2000240"/>
            <a:ext cx="928662" cy="4500594"/>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12290" name="Picture 2" descr="C:\Documents and Settings\Донскова\Рабочий стол\О9\аним\aluno03.gif"/>
          <p:cNvPicPr>
            <a:picLocks noChangeAspect="1" noChangeArrowheads="1" noCrop="1"/>
          </p:cNvPicPr>
          <p:nvPr/>
        </p:nvPicPr>
        <p:blipFill>
          <a:blip r:embed="rId4"/>
          <a:srcRect/>
          <a:stretch>
            <a:fillRect/>
          </a:stretch>
        </p:blipFill>
        <p:spPr bwMode="auto">
          <a:xfrm>
            <a:off x="214282" y="3643314"/>
            <a:ext cx="619125" cy="1066800"/>
          </a:xfrm>
          <a:prstGeom prst="rect">
            <a:avLst/>
          </a:prstGeom>
          <a:noFill/>
        </p:spPr>
      </p:pic>
      <p:pic>
        <p:nvPicPr>
          <p:cNvPr id="10" name="Picture 49" descr="252"/>
          <p:cNvPicPr>
            <a:picLocks noChangeAspect="1" noChangeArrowheads="1"/>
          </p:cNvPicPr>
          <p:nvPr/>
        </p:nvPicPr>
        <p:blipFill>
          <a:blip r:embed="rId5" cstate="print">
            <a:lum bright="-30000"/>
          </a:blip>
          <a:srcRect/>
          <a:stretch>
            <a:fillRect/>
          </a:stretch>
        </p:blipFill>
        <p:spPr bwMode="auto">
          <a:xfrm flipH="1">
            <a:off x="857224" y="1857364"/>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6321" name="Rectangle 1"/>
          <p:cNvSpPr>
            <a:spLocks noChangeArrowheads="1"/>
          </p:cNvSpPr>
          <p:nvPr/>
        </p:nvSpPr>
        <p:spPr bwMode="auto">
          <a:xfrm>
            <a:off x="2571736" y="2500306"/>
            <a:ext cx="621510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Такая форма организации обучения позволяет повысить эффективность обучения. Она обеспечивает систему действенных обратных связей, что способствует развитию личности, самореализации не только обучающихся, но и педагогов, принимающих участие в разработке проекта.</a:t>
            </a:r>
            <a:endParaRPr kumimoji="0" lang="ru-RU" sz="3200" i="0" u="none" strike="noStrike" cap="none" normalizeH="0" baseline="0" dirty="0" smtClean="0">
              <a:ln>
                <a:noFill/>
              </a:ln>
              <a:solidFill>
                <a:srgbClr val="C00000"/>
              </a:solidFill>
              <a:effectLst/>
              <a:latin typeface="Arial" pitchFamily="34" charset="0"/>
            </a:endParaRPr>
          </a:p>
        </p:txBody>
      </p:sp>
      <p:sp>
        <p:nvSpPr>
          <p:cNvPr id="4" name="Прямоугольник 3"/>
          <p:cNvSpPr/>
          <p:nvPr/>
        </p:nvSpPr>
        <p:spPr>
          <a:xfrm>
            <a:off x="1285852" y="285728"/>
            <a:ext cx="6715172" cy="400110"/>
          </a:xfrm>
          <a:prstGeom prst="rect">
            <a:avLst/>
          </a:prstGeom>
        </p:spPr>
        <p:txBody>
          <a:bodyPr wrap="square">
            <a:spAutoFit/>
          </a:bodyPr>
          <a:lstStyle/>
          <a:p>
            <a:r>
              <a:rPr lang="ru-RU" sz="2000" dirty="0" smtClean="0"/>
              <a:t>ОТЛИЧИТЕЛЬНЫЕ ЧЕРТЫ ПРОЕКТНОГО МЕТОДА.</a:t>
            </a:r>
            <a:endParaRPr lang="ru-RU" sz="2000" dirty="0"/>
          </a:p>
        </p:txBody>
      </p:sp>
      <p:pic>
        <p:nvPicPr>
          <p:cNvPr id="13314" name="Picture 2" descr="C:\Documents and Settings\Донскова\Рабочий стол\О9\аним\noutbook210.jpg"/>
          <p:cNvPicPr>
            <a:picLocks noChangeAspect="1" noChangeArrowheads="1"/>
          </p:cNvPicPr>
          <p:nvPr/>
        </p:nvPicPr>
        <p:blipFill>
          <a:blip r:embed="rId4"/>
          <a:srcRect/>
          <a:stretch>
            <a:fillRect/>
          </a:stretch>
        </p:blipFill>
        <p:spPr bwMode="auto">
          <a:xfrm>
            <a:off x="214282" y="4000504"/>
            <a:ext cx="2357454" cy="1885963"/>
          </a:xfrm>
          <a:prstGeom prst="rect">
            <a:avLst/>
          </a:prstGeom>
          <a:noFill/>
        </p:spPr>
      </p:pic>
      <p:pic>
        <p:nvPicPr>
          <p:cNvPr id="8" name="Picture 22" descr="008"/>
          <p:cNvPicPr>
            <a:picLocks noChangeAspect="1" noChangeArrowheads="1"/>
          </p:cNvPicPr>
          <p:nvPr/>
        </p:nvPicPr>
        <p:blipFill>
          <a:blip r:embed="rId5"/>
          <a:srcRect/>
          <a:stretch>
            <a:fillRect/>
          </a:stretch>
        </p:blipFill>
        <p:spPr bwMode="auto">
          <a:xfrm>
            <a:off x="357158" y="2071678"/>
            <a:ext cx="1752600" cy="1322388"/>
          </a:xfrm>
          <a:prstGeom prst="rect">
            <a:avLst/>
          </a:prstGeom>
          <a:noFill/>
        </p:spPr>
      </p:pic>
      <p:pic>
        <p:nvPicPr>
          <p:cNvPr id="10" name="Picture 49" descr="252"/>
          <p:cNvPicPr>
            <a:picLocks noChangeAspect="1" noChangeArrowheads="1"/>
          </p:cNvPicPr>
          <p:nvPr/>
        </p:nvPicPr>
        <p:blipFill>
          <a:blip r:embed="rId6" cstate="print">
            <a:lum bright="-30000"/>
          </a:blip>
          <a:srcRect/>
          <a:stretch>
            <a:fillRect/>
          </a:stretch>
        </p:blipFill>
        <p:spPr bwMode="auto">
          <a:xfrm flipH="1">
            <a:off x="2500298" y="2500306"/>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7"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1285852" y="285728"/>
            <a:ext cx="6715172" cy="400110"/>
          </a:xfrm>
          <a:prstGeom prst="rect">
            <a:avLst/>
          </a:prstGeom>
        </p:spPr>
        <p:txBody>
          <a:bodyPr wrap="square">
            <a:spAutoFit/>
          </a:bodyPr>
          <a:lstStyle/>
          <a:p>
            <a:r>
              <a:rPr lang="ru-RU" sz="2000" dirty="0" smtClean="0"/>
              <a:t>ОТЛИЧИТЕЛЬНЫЕ ЧЕРТЫ ПРОЕКТНОГО МЕТОДА.</a:t>
            </a:r>
            <a:endParaRPr lang="ru-RU" sz="2000" dirty="0"/>
          </a:p>
        </p:txBody>
      </p:sp>
      <p:sp>
        <p:nvSpPr>
          <p:cNvPr id="59393" name="Rectangle 1"/>
          <p:cNvSpPr>
            <a:spLocks noChangeArrowheads="1"/>
          </p:cNvSpPr>
          <p:nvPr/>
        </p:nvSpPr>
        <p:spPr bwMode="auto">
          <a:xfrm>
            <a:off x="285720" y="2000240"/>
            <a:ext cx="7000924" cy="1123712"/>
          </a:xfrm>
          <a:prstGeom prst="round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i="1" u="none" strike="noStrike" cap="none" normalizeH="0" baseline="0" dirty="0" smtClean="0">
                <a:ln>
                  <a:noFill/>
                </a:ln>
                <a:solidFill>
                  <a:schemeClr val="bg1"/>
                </a:solidFill>
                <a:effectLst/>
                <a:latin typeface="Arial" pitchFamily="34" charset="0"/>
                <a:ea typeface="Times New Roman" pitchFamily="18" charset="0"/>
              </a:rPr>
              <a:t>Карл Фрей</a:t>
            </a:r>
            <a:r>
              <a:rPr kumimoji="0" lang="ru-RU" i="0" u="none" strike="noStrike" cap="none" normalizeH="0" baseline="0" dirty="0" smtClean="0">
                <a:ln>
                  <a:noFill/>
                </a:ln>
                <a:solidFill>
                  <a:schemeClr val="bg1"/>
                </a:solidFill>
                <a:effectLst/>
                <a:latin typeface="Arial" pitchFamily="34" charset="0"/>
                <a:ea typeface="Times New Roman" pitchFamily="18" charset="0"/>
              </a:rPr>
              <a:t> выделяет </a:t>
            </a:r>
            <a:r>
              <a:rPr kumimoji="0" lang="ru-RU" i="0" u="sng" strike="noStrike" cap="none" normalizeH="0" baseline="0" dirty="0" smtClean="0">
                <a:ln>
                  <a:noFill/>
                </a:ln>
                <a:solidFill>
                  <a:schemeClr val="bg1"/>
                </a:solidFill>
                <a:effectLst/>
                <a:latin typeface="Arial" pitchFamily="34" charset="0"/>
                <a:ea typeface="Times New Roman" pitchFamily="18" charset="0"/>
              </a:rPr>
              <a:t>17 отличительных черт</a:t>
            </a:r>
            <a:r>
              <a:rPr kumimoji="0" lang="ru-RU" i="0" u="none" strike="noStrike" cap="none" normalizeH="0" baseline="0" dirty="0" smtClean="0">
                <a:ln>
                  <a:noFill/>
                </a:ln>
                <a:solidFill>
                  <a:schemeClr val="bg1"/>
                </a:solidFill>
                <a:effectLst/>
                <a:latin typeface="Arial" pitchFamily="34" charset="0"/>
                <a:ea typeface="Times New Roman" pitchFamily="18" charset="0"/>
              </a:rPr>
              <a:t> </a:t>
            </a:r>
            <a:r>
              <a:rPr kumimoji="0" lang="ru-RU" i="1" u="none" strike="noStrike" cap="none" normalizeH="0" baseline="0" dirty="0" smtClean="0">
                <a:ln>
                  <a:noFill/>
                </a:ln>
                <a:solidFill>
                  <a:schemeClr val="bg1"/>
                </a:solidFill>
                <a:effectLst/>
                <a:latin typeface="Arial" pitchFamily="34" charset="0"/>
                <a:ea typeface="Times New Roman" pitchFamily="18" charset="0"/>
              </a:rPr>
              <a:t>проектного метода</a:t>
            </a:r>
            <a:r>
              <a:rPr kumimoji="0" lang="ru-RU" i="0" u="none" strike="noStrike" cap="none" normalizeH="0" baseline="0" dirty="0" smtClean="0">
                <a:ln>
                  <a:noFill/>
                </a:ln>
                <a:solidFill>
                  <a:schemeClr val="bg1"/>
                </a:solidFill>
                <a:effectLst/>
                <a:latin typeface="Arial" pitchFamily="34" charset="0"/>
                <a:ea typeface="Times New Roman" pitchFamily="18" charset="0"/>
              </a:rPr>
              <a:t>, среди которых наиболее значимы следующие:</a:t>
            </a:r>
            <a:endParaRPr kumimoji="0" lang="ru-RU" sz="2400" i="0" u="none" strike="noStrike" cap="none" normalizeH="0" baseline="0" dirty="0" smtClean="0">
              <a:ln>
                <a:noFill/>
              </a:ln>
              <a:solidFill>
                <a:schemeClr val="bg1"/>
              </a:solidFill>
              <a:effectLst/>
              <a:latin typeface="Arial" pitchFamily="34" charset="0"/>
            </a:endParaRPr>
          </a:p>
        </p:txBody>
      </p:sp>
      <p:sp>
        <p:nvSpPr>
          <p:cNvPr id="59394" name="Rectangle 2"/>
          <p:cNvSpPr>
            <a:spLocks noChangeArrowheads="1"/>
          </p:cNvSpPr>
          <p:nvPr/>
        </p:nvSpPr>
        <p:spPr bwMode="auto">
          <a:xfrm>
            <a:off x="357158" y="3072348"/>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 участники проекта подхватывают проектную инициативу от кого-либо из жизни;</a:t>
            </a:r>
            <a:endParaRPr kumimoji="0" lang="ru-RU" sz="14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 участники проекта договариваются друг с другом о форме обучения;</a:t>
            </a:r>
            <a:endParaRPr kumimoji="0" lang="ru-RU" sz="14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 участники проекта развивают проектную инициативу и доводят ее до сведения всех;</a:t>
            </a:r>
            <a:endParaRPr kumimoji="0" lang="ru-RU" sz="14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 - участники проекта организуют себя на дело; </a:t>
            </a:r>
            <a:endParaRPr kumimoji="0" lang="ru-RU" sz="14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 - участники проекта информируют друг друга о ходе работы; </a:t>
            </a:r>
            <a:endParaRPr kumimoji="0" lang="ru-RU" sz="14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C00000"/>
                </a:solidFill>
                <a:effectLst/>
                <a:latin typeface="Arial" pitchFamily="34" charset="0"/>
                <a:ea typeface="Times New Roman" pitchFamily="18" charset="0"/>
              </a:rPr>
              <a:t> - участники проекта вступают в дискуссии.</a:t>
            </a:r>
            <a:endParaRPr kumimoji="0" lang="ru-RU" sz="3200" i="0" u="none" strike="noStrike" cap="none" normalizeH="0" baseline="0" dirty="0" smtClean="0">
              <a:ln>
                <a:noFill/>
              </a:ln>
              <a:solidFill>
                <a:srgbClr val="C00000"/>
              </a:solidFill>
              <a:effectLst/>
              <a:latin typeface="Arial" pitchFamily="34" charset="0"/>
            </a:endParaRPr>
          </a:p>
        </p:txBody>
      </p:sp>
      <p:pic>
        <p:nvPicPr>
          <p:cNvPr id="14338" name="Picture 2" descr="C:\Documents and Settings\Донскова\Рабочий стол\слайды\J0149481.WMF"/>
          <p:cNvPicPr>
            <a:picLocks noChangeAspect="1" noChangeArrowheads="1"/>
          </p:cNvPicPr>
          <p:nvPr/>
        </p:nvPicPr>
        <p:blipFill>
          <a:blip r:embed="rId4"/>
          <a:srcRect/>
          <a:stretch>
            <a:fillRect/>
          </a:stretch>
        </p:blipFill>
        <p:spPr bwMode="auto">
          <a:xfrm>
            <a:off x="7572396" y="1857364"/>
            <a:ext cx="1214446" cy="1234222"/>
          </a:xfrm>
          <a:prstGeom prst="rect">
            <a:avLst/>
          </a:prstGeom>
          <a:noFill/>
        </p:spPr>
      </p:pic>
      <p:pic>
        <p:nvPicPr>
          <p:cNvPr id="10" name="Picture 49" descr="252"/>
          <p:cNvPicPr>
            <a:picLocks noChangeAspect="1" noChangeArrowheads="1"/>
          </p:cNvPicPr>
          <p:nvPr/>
        </p:nvPicPr>
        <p:blipFill>
          <a:blip r:embed="rId5" cstate="print">
            <a:lum bright="-30000"/>
          </a:blip>
          <a:srcRect/>
          <a:stretch>
            <a:fillRect/>
          </a:stretch>
        </p:blipFill>
        <p:spPr bwMode="auto">
          <a:xfrm flipH="1">
            <a:off x="285720" y="1928802"/>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8"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1"/>
          <p:cNvSpPr>
            <a:spLocks noChangeArrowheads="1"/>
          </p:cNvSpPr>
          <p:nvPr/>
        </p:nvSpPr>
        <p:spPr bwMode="auto">
          <a:xfrm>
            <a:off x="2643174" y="142852"/>
            <a:ext cx="31181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1440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pitchFamily="34" charset="0"/>
                <a:ea typeface="Times New Roman" pitchFamily="18" charset="0"/>
              </a:rPr>
              <a:t>ВВЕДЕНИЕ</a:t>
            </a:r>
            <a:endParaRPr kumimoji="0" lang="ru-RU" sz="3600" b="0" i="0" u="none" strike="noStrike" cap="none" normalizeH="0" baseline="0" dirty="0" smtClean="0">
              <a:ln>
                <a:noFill/>
              </a:ln>
              <a:solidFill>
                <a:schemeClr val="tx1"/>
              </a:solidFill>
              <a:effectLst/>
              <a:latin typeface="Arial" pitchFamily="34" charset="0"/>
            </a:endParaRPr>
          </a:p>
        </p:txBody>
      </p:sp>
      <p:pic>
        <p:nvPicPr>
          <p:cNvPr id="37890" name="Picture 2" descr="C:\Documents and Settings\Донскова\Рабочий стол\О9\аним\monitor.jpg"/>
          <p:cNvPicPr>
            <a:picLocks noChangeAspect="1" noChangeArrowheads="1"/>
          </p:cNvPicPr>
          <p:nvPr/>
        </p:nvPicPr>
        <p:blipFill>
          <a:blip r:embed="rId4"/>
          <a:srcRect/>
          <a:stretch>
            <a:fillRect/>
          </a:stretch>
        </p:blipFill>
        <p:spPr bwMode="auto">
          <a:xfrm>
            <a:off x="428596" y="2000240"/>
            <a:ext cx="2857507" cy="2143130"/>
          </a:xfrm>
          <a:prstGeom prst="roundRect">
            <a:avLst/>
          </a:prstGeom>
          <a:noFill/>
        </p:spPr>
      </p:pic>
      <p:pic>
        <p:nvPicPr>
          <p:cNvPr id="37891" name="Picture 3" descr="C:\Documents and Settings\Донскова\Рабочий стол\пректное обучение\pub.jpg"/>
          <p:cNvPicPr>
            <a:picLocks noChangeAspect="1" noChangeArrowheads="1"/>
          </p:cNvPicPr>
          <p:nvPr/>
        </p:nvPicPr>
        <p:blipFill>
          <a:blip r:embed="rId5"/>
          <a:srcRect/>
          <a:stretch>
            <a:fillRect/>
          </a:stretch>
        </p:blipFill>
        <p:spPr bwMode="auto">
          <a:xfrm>
            <a:off x="357158" y="4357694"/>
            <a:ext cx="2928958" cy="2306266"/>
          </a:xfrm>
          <a:prstGeom prst="roundRect">
            <a:avLst/>
          </a:prstGeom>
          <a:noFill/>
        </p:spPr>
      </p:pic>
      <p:sp>
        <p:nvSpPr>
          <p:cNvPr id="9" name="Rectangle 1"/>
          <p:cNvSpPr>
            <a:spLocks noChangeArrowheads="1"/>
          </p:cNvSpPr>
          <p:nvPr/>
        </p:nvSpPr>
        <p:spPr bwMode="auto">
          <a:xfrm>
            <a:off x="3643306" y="2285992"/>
            <a:ext cx="5357850" cy="3847862"/>
          </a:xfrm>
          <a:prstGeom prst="roundRect">
            <a:avLst/>
          </a:prstGeom>
          <a:gradFill>
            <a:gsLst>
              <a:gs pos="0">
                <a:srgbClr val="CCFFFF"/>
              </a:gs>
              <a:gs pos="39999">
                <a:srgbClr val="B6E8F0"/>
              </a:gs>
              <a:gs pos="70000">
                <a:schemeClr val="accent1">
                  <a:lumMod val="20000"/>
                  <a:lumOff val="80000"/>
                </a:schemeClr>
              </a:gs>
              <a:gs pos="100000">
                <a:schemeClr val="accent1">
                  <a:lumMod val="20000"/>
                  <a:lumOff val="80000"/>
                </a:schemeClr>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Arial" pitchFamily="34" charset="0"/>
                <a:ea typeface="Times New Roman" pitchFamily="18" charset="0"/>
              </a:rPr>
              <a:t>В связи с социально-экономическими </a:t>
            </a:r>
            <a:r>
              <a:rPr lang="ru-RU" sz="2000" dirty="0" smtClean="0">
                <a:latin typeface="Arial" pitchFamily="34" charset="0"/>
                <a:ea typeface="Times New Roman" pitchFamily="18" charset="0"/>
              </a:rPr>
              <a:t>переменами в </a:t>
            </a:r>
            <a:r>
              <a:rPr kumimoji="0" lang="ru-RU" sz="2000" i="0" u="none" strike="noStrike" cap="none" normalizeH="0" baseline="0" dirty="0" smtClean="0">
                <a:ln>
                  <a:noFill/>
                </a:ln>
                <a:solidFill>
                  <a:schemeClr val="tx1"/>
                </a:solidFill>
                <a:effectLst/>
                <a:latin typeface="Arial" pitchFamily="34" charset="0"/>
                <a:ea typeface="Times New Roman" pitchFamily="18" charset="0"/>
              </a:rPr>
              <a:t>современном обществе возникла потребность в активных, деятельных людях, которые могли бы быстро приспосабливаться к меняющимся трудовым условиям, выполнять работу с оптимальными </a:t>
            </a:r>
            <a:r>
              <a:rPr kumimoji="0" lang="ru-RU" sz="2000" i="0" u="none" strike="noStrike" cap="none" normalizeH="0" baseline="0" dirty="0" err="1" smtClean="0">
                <a:ln>
                  <a:noFill/>
                </a:ln>
                <a:solidFill>
                  <a:schemeClr val="tx1"/>
                </a:solidFill>
                <a:effectLst/>
                <a:latin typeface="Arial" pitchFamily="34" charset="0"/>
                <a:ea typeface="Times New Roman" pitchFamily="18" charset="0"/>
              </a:rPr>
              <a:t>энергозатратами</a:t>
            </a:r>
            <a:r>
              <a:rPr kumimoji="0" lang="ru-RU" sz="2000" i="0" u="none" strike="noStrike" cap="none" normalizeH="0" baseline="0" dirty="0" smtClean="0">
                <a:ln>
                  <a:noFill/>
                </a:ln>
                <a:solidFill>
                  <a:schemeClr val="tx1"/>
                </a:solidFill>
                <a:effectLst/>
                <a:latin typeface="Arial" pitchFamily="34" charset="0"/>
                <a:ea typeface="Times New Roman" pitchFamily="18" charset="0"/>
              </a:rPr>
              <a:t>, способных к самообразованию, самовоспитанию, саморазвитию. </a:t>
            </a:r>
            <a:endParaRPr kumimoji="0" lang="ru-RU" sz="280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85736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5297" name="Rectangle 1"/>
          <p:cNvSpPr>
            <a:spLocks noChangeArrowheads="1"/>
          </p:cNvSpPr>
          <p:nvPr/>
        </p:nvSpPr>
        <p:spPr bwMode="auto">
          <a:xfrm>
            <a:off x="1785918" y="2143116"/>
            <a:ext cx="7072362" cy="4528899"/>
          </a:xfrm>
          <a:prstGeom prst="roundRect">
            <a:avLst/>
          </a:prstGeom>
          <a:solidFill>
            <a:schemeClr val="accent1">
              <a:lumMod val="20000"/>
              <a:lumOff val="80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Все это говорит о том, что под проектным методом имеется в виду система взаимодействий педагога и учащихся.</a:t>
            </a:r>
            <a:endParaRPr kumimoji="0" lang="ru-RU" sz="12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Н.Г. </a:t>
            </a:r>
            <a:r>
              <a:rPr kumimoji="0" lang="ru-RU" sz="2000" i="0" u="none" strike="noStrike" cap="none" normalizeH="0" baseline="0" dirty="0" err="1" smtClean="0">
                <a:ln>
                  <a:noFill/>
                </a:ln>
                <a:solidFill>
                  <a:srgbClr val="C00000"/>
                </a:solidFill>
                <a:effectLst/>
                <a:latin typeface="Arial" pitchFamily="34" charset="0"/>
                <a:ea typeface="Times New Roman" pitchFamily="18" charset="0"/>
              </a:rPr>
              <a:t>Чернилова</a:t>
            </a:r>
            <a:r>
              <a:rPr kumimoji="0" lang="ru-RU" sz="2000" i="0" u="none" strike="noStrike" cap="none" normalizeH="0" baseline="0" dirty="0" smtClean="0">
                <a:ln>
                  <a:noFill/>
                </a:ln>
                <a:solidFill>
                  <a:srgbClr val="C00000"/>
                </a:solidFill>
                <a:effectLst/>
                <a:latin typeface="Arial" pitchFamily="34" charset="0"/>
                <a:ea typeface="Times New Roman" pitchFamily="18" charset="0"/>
              </a:rPr>
              <a:t> рассматривает проектное обучение как развивающее, базирующееся </a:t>
            </a:r>
            <a:r>
              <a:rPr kumimoji="0" lang="ru-RU" sz="2000" i="1" u="none" strike="noStrike" cap="none" normalizeH="0" baseline="0" dirty="0" smtClean="0">
                <a:ln>
                  <a:noFill/>
                </a:ln>
                <a:solidFill>
                  <a:srgbClr val="C00000"/>
                </a:solidFill>
                <a:effectLst/>
                <a:latin typeface="Arial" pitchFamily="34" charset="0"/>
                <a:ea typeface="Times New Roman" pitchFamily="18" charset="0"/>
              </a:rPr>
              <a:t>«на последовательном выполнении комплексных учебных проектов с информационными паузами для усвоения базовых теоретических знаний».</a:t>
            </a:r>
            <a:r>
              <a:rPr kumimoji="0" lang="ru-RU" sz="2000" i="0" u="none" strike="noStrike" cap="none" normalizeH="0" baseline="0" dirty="0" smtClean="0">
                <a:ln>
                  <a:noFill/>
                </a:ln>
                <a:solidFill>
                  <a:srgbClr val="C00000"/>
                </a:solidFill>
                <a:effectLst/>
                <a:latin typeface="Arial" pitchFamily="34" charset="0"/>
                <a:ea typeface="Times New Roman" pitchFamily="18" charset="0"/>
              </a:rPr>
              <a:t> Это определение относится ею к проектному обучению как типу развивающего обучения.</a:t>
            </a:r>
            <a:endParaRPr kumimoji="0" lang="ru-RU" sz="12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Следует отметить, что переводить полностью весь образовательный процесс на проектное обучение нецелесообразно.</a:t>
            </a:r>
            <a:endParaRPr kumimoji="0" lang="ru-RU" sz="2800" i="0" u="none" strike="noStrike" cap="none" normalizeH="0" baseline="0" dirty="0" smtClean="0">
              <a:ln>
                <a:noFill/>
              </a:ln>
              <a:solidFill>
                <a:srgbClr val="C00000"/>
              </a:solidFill>
              <a:effectLst/>
              <a:latin typeface="Arial" pitchFamily="34" charset="0"/>
            </a:endParaRPr>
          </a:p>
        </p:txBody>
      </p:sp>
      <p:sp>
        <p:nvSpPr>
          <p:cNvPr id="4" name="Прямоугольник 3"/>
          <p:cNvSpPr/>
          <p:nvPr/>
        </p:nvSpPr>
        <p:spPr>
          <a:xfrm>
            <a:off x="1285852" y="285728"/>
            <a:ext cx="6715172" cy="400110"/>
          </a:xfrm>
          <a:prstGeom prst="rect">
            <a:avLst/>
          </a:prstGeom>
        </p:spPr>
        <p:txBody>
          <a:bodyPr wrap="square">
            <a:spAutoFit/>
          </a:bodyPr>
          <a:lstStyle/>
          <a:p>
            <a:r>
              <a:rPr lang="ru-RU" sz="2000" dirty="0" smtClean="0"/>
              <a:t>ОТЛИЧИТЕЛЬНЫЕ ЧЕРТЫ ПРОЕКТНОГО МЕТОДА.</a:t>
            </a:r>
            <a:endParaRPr lang="ru-RU" sz="2000" dirty="0"/>
          </a:p>
        </p:txBody>
      </p:sp>
      <p:pic>
        <p:nvPicPr>
          <p:cNvPr id="15363" name="Picture 3" descr="C:\Documents and Settings\Донскова\Рабочий стол\слайды\J0217698.WMF"/>
          <p:cNvPicPr>
            <a:picLocks noChangeAspect="1" noChangeArrowheads="1"/>
          </p:cNvPicPr>
          <p:nvPr/>
        </p:nvPicPr>
        <p:blipFill>
          <a:blip r:embed="rId4"/>
          <a:srcRect/>
          <a:stretch>
            <a:fillRect/>
          </a:stretch>
        </p:blipFill>
        <p:spPr bwMode="auto">
          <a:xfrm>
            <a:off x="0" y="2000240"/>
            <a:ext cx="1747837" cy="1693863"/>
          </a:xfrm>
          <a:prstGeom prst="rect">
            <a:avLst/>
          </a:prstGeom>
          <a:noFill/>
        </p:spPr>
      </p:pic>
      <p:sp>
        <p:nvSpPr>
          <p:cNvPr id="9" name="Солнце 8"/>
          <p:cNvSpPr/>
          <p:nvPr/>
        </p:nvSpPr>
        <p:spPr bwMode="auto">
          <a:xfrm>
            <a:off x="214282" y="3857628"/>
            <a:ext cx="1285852" cy="1285884"/>
          </a:xfrm>
          <a:prstGeom prst="sun">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10" name="Picture 51" descr="248"/>
          <p:cNvPicPr>
            <a:picLocks noChangeAspect="1" noChangeArrowheads="1"/>
          </p:cNvPicPr>
          <p:nvPr/>
        </p:nvPicPr>
        <p:blipFill>
          <a:blip r:embed="rId5"/>
          <a:srcRect/>
          <a:stretch>
            <a:fillRect/>
          </a:stretch>
        </p:blipFill>
        <p:spPr bwMode="auto">
          <a:xfrm>
            <a:off x="285720" y="5520639"/>
            <a:ext cx="1357322" cy="1337361"/>
          </a:xfrm>
          <a:prstGeom prst="rect">
            <a:avLst/>
          </a:prstGeom>
          <a:noFill/>
        </p:spPr>
      </p:pic>
      <p:pic>
        <p:nvPicPr>
          <p:cNvPr id="12" name="Picture 49" descr="252"/>
          <p:cNvPicPr>
            <a:picLocks noChangeAspect="1" noChangeArrowheads="1"/>
          </p:cNvPicPr>
          <p:nvPr/>
        </p:nvPicPr>
        <p:blipFill>
          <a:blip r:embed="rId6" cstate="print">
            <a:lum bright="-30000"/>
          </a:blip>
          <a:srcRect/>
          <a:stretch>
            <a:fillRect/>
          </a:stretch>
        </p:blipFill>
        <p:spPr bwMode="auto">
          <a:xfrm flipH="1">
            <a:off x="1928794" y="2214554"/>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4273" name="Rectangle 1"/>
          <p:cNvSpPr>
            <a:spLocks noChangeArrowheads="1"/>
          </p:cNvSpPr>
          <p:nvPr/>
        </p:nvSpPr>
        <p:spPr bwMode="auto">
          <a:xfrm>
            <a:off x="1214414" y="214290"/>
            <a:ext cx="67151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chemeClr val="tx1"/>
                </a:solidFill>
                <a:effectLst/>
                <a:latin typeface="Arial" pitchFamily="34" charset="0"/>
                <a:ea typeface="Times New Roman" pitchFamily="18" charset="0"/>
              </a:rPr>
              <a:t>ЦЕЛЬ ПРОЕКТНОГО ОБУЧЕНИЯ.</a:t>
            </a:r>
            <a:endParaRPr kumimoji="0" lang="ru-RU" sz="3600" i="0" u="none" strike="noStrike" cap="none" normalizeH="0" baseline="0" dirty="0" smtClean="0">
              <a:ln>
                <a:noFill/>
              </a:ln>
              <a:solidFill>
                <a:schemeClr val="tx1"/>
              </a:solidFill>
              <a:effectLst/>
              <a:latin typeface="Arial" pitchFamily="34" charset="0"/>
            </a:endParaRPr>
          </a:p>
        </p:txBody>
      </p:sp>
      <p:sp>
        <p:nvSpPr>
          <p:cNvPr id="54275" name="Rectangle 3"/>
          <p:cNvSpPr>
            <a:spLocks noChangeArrowheads="1"/>
          </p:cNvSpPr>
          <p:nvPr/>
        </p:nvSpPr>
        <p:spPr bwMode="auto">
          <a:xfrm>
            <a:off x="1357290" y="2071678"/>
            <a:ext cx="7643866" cy="4597003"/>
          </a:xfrm>
          <a:prstGeom prst="roundRect">
            <a:avLst/>
          </a:prstGeom>
          <a:solidFill>
            <a:schemeClr val="accent1">
              <a:lumMod val="20000"/>
              <a:lumOff val="80000"/>
            </a:scheme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tab pos="365125" algn="l"/>
                <a:tab pos="908050" algn="l"/>
              </a:tabLst>
            </a:pPr>
            <a:r>
              <a:rPr kumimoji="0" lang="ru-RU" sz="2000" i="1" u="none" strike="noStrike" cap="none" normalizeH="0" baseline="0" dirty="0" smtClean="0">
                <a:ln>
                  <a:noFill/>
                </a:ln>
                <a:solidFill>
                  <a:srgbClr val="C00000"/>
                </a:solidFill>
                <a:effectLst/>
                <a:latin typeface="Arial" pitchFamily="34" charset="0"/>
                <a:ea typeface="Times New Roman" pitchFamily="18" charset="0"/>
              </a:rPr>
              <a:t>Цель проектного обучения</a:t>
            </a:r>
            <a:r>
              <a:rPr kumimoji="0" lang="ru-RU" sz="2000" i="0" u="none" strike="noStrike" cap="none" normalizeH="0" baseline="0" dirty="0" smtClean="0">
                <a:ln>
                  <a:noFill/>
                </a:ln>
                <a:solidFill>
                  <a:srgbClr val="C00000"/>
                </a:solidFill>
                <a:effectLst/>
                <a:latin typeface="Arial" pitchFamily="34" charset="0"/>
                <a:ea typeface="Times New Roman" pitchFamily="18" charset="0"/>
              </a:rPr>
              <a:t> состоит в том, чтобы создать условия, при которых учащиеся:</a:t>
            </a:r>
            <a:endParaRPr kumimoji="0" lang="ru-RU" sz="1200" i="0" u="none" strike="noStrike" cap="none" normalizeH="0" baseline="0" dirty="0" smtClean="0">
              <a:ln>
                <a:noFill/>
              </a:ln>
              <a:solidFill>
                <a:srgbClr val="C00000"/>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365125" algn="l"/>
                <a:tab pos="908050" algn="l"/>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самостоятельно и охотно приобретают недостающие знания из разных источников;</a:t>
            </a:r>
            <a:endParaRPr kumimoji="0" lang="ru-RU" sz="1200" i="0" u="none" strike="noStrike" cap="none" normalizeH="0" baseline="0" dirty="0" smtClean="0">
              <a:ln>
                <a:noFill/>
              </a:ln>
              <a:solidFill>
                <a:srgbClr val="C00000"/>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365125" algn="l"/>
                <a:tab pos="908050" algn="l"/>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учатся пользоваться приобретенными знаниями для решения познавательных и практических задач;</a:t>
            </a:r>
            <a:endParaRPr kumimoji="0" lang="ru-RU" sz="1200" i="0" u="none" strike="noStrike" cap="none" normalizeH="0" baseline="0" dirty="0" smtClean="0">
              <a:ln>
                <a:noFill/>
              </a:ln>
              <a:solidFill>
                <a:srgbClr val="C00000"/>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365125" algn="l"/>
                <a:tab pos="908050" algn="l"/>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приобретают коммуникативные умения, работая в различных группах;</a:t>
            </a:r>
            <a:endParaRPr kumimoji="0" lang="ru-RU" sz="1200" i="0" u="none" strike="noStrike" cap="none" normalizeH="0" baseline="0" dirty="0" smtClean="0">
              <a:ln>
                <a:noFill/>
              </a:ln>
              <a:solidFill>
                <a:srgbClr val="C00000"/>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365125" algn="l"/>
                <a:tab pos="908050" algn="l"/>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развивают у себя исследовательские умения (</a:t>
            </a:r>
            <a:r>
              <a:rPr kumimoji="0" lang="ru-RU" sz="2000" i="0" u="none" strike="noStrike" cap="none" normalizeH="0" baseline="0" dirty="0" err="1" smtClean="0">
                <a:ln>
                  <a:noFill/>
                </a:ln>
                <a:solidFill>
                  <a:srgbClr val="C00000"/>
                </a:solidFill>
                <a:effectLst/>
                <a:latin typeface="Arial" pitchFamily="34" charset="0"/>
                <a:ea typeface="Times New Roman" pitchFamily="18" charset="0"/>
              </a:rPr>
              <a:t>умения</a:t>
            </a:r>
            <a:r>
              <a:rPr kumimoji="0" lang="ru-RU" sz="2000" i="0" u="none" strike="noStrike" cap="none" normalizeH="0" baseline="0" dirty="0" smtClean="0">
                <a:ln>
                  <a:noFill/>
                </a:ln>
                <a:solidFill>
                  <a:srgbClr val="C00000"/>
                </a:solidFill>
                <a:effectLst/>
                <a:latin typeface="Arial" pitchFamily="34" charset="0"/>
                <a:ea typeface="Times New Roman" pitchFamily="18" charset="0"/>
              </a:rPr>
              <a:t> выявления проблем, сбора информации, наблюдения, проведения эксперимента, анализа, построения гипотез, обобщения);</a:t>
            </a:r>
            <a:endParaRPr kumimoji="0" lang="ru-RU" sz="1200" i="0" u="none" strike="noStrike" cap="none" normalizeH="0" baseline="0" dirty="0" smtClean="0">
              <a:ln>
                <a:noFill/>
              </a:ln>
              <a:solidFill>
                <a:srgbClr val="C00000"/>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365125" algn="l"/>
                <a:tab pos="908050" algn="l"/>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развивают системное мышление.</a:t>
            </a:r>
            <a:endParaRPr kumimoji="0" lang="ru-RU" sz="2800" i="0" u="none" strike="noStrike" cap="none" normalizeH="0" baseline="0" dirty="0" smtClean="0">
              <a:ln>
                <a:noFill/>
              </a:ln>
              <a:solidFill>
                <a:srgbClr val="C00000"/>
              </a:solidFill>
              <a:effectLst/>
              <a:latin typeface="Arial" pitchFamily="34" charset="0"/>
            </a:endParaRPr>
          </a:p>
        </p:txBody>
      </p:sp>
      <p:pic>
        <p:nvPicPr>
          <p:cNvPr id="7" name="Picture 5"/>
          <p:cNvPicPr>
            <a:picLocks noChangeAspect="1" noChangeArrowheads="1"/>
          </p:cNvPicPr>
          <p:nvPr/>
        </p:nvPicPr>
        <p:blipFill>
          <a:blip r:embed="rId4"/>
          <a:srcRect/>
          <a:stretch>
            <a:fillRect/>
          </a:stretch>
        </p:blipFill>
        <p:spPr bwMode="auto">
          <a:xfrm>
            <a:off x="0" y="2077357"/>
            <a:ext cx="1357290" cy="1321473"/>
          </a:xfrm>
          <a:prstGeom prst="rect">
            <a:avLst/>
          </a:prstGeom>
          <a:noFill/>
          <a:ln w="9525">
            <a:noFill/>
            <a:miter lim="800000"/>
            <a:headEnd/>
            <a:tailEnd/>
          </a:ln>
        </p:spPr>
      </p:pic>
      <p:pic>
        <p:nvPicPr>
          <p:cNvPr id="16386" name="Picture 2" descr="C:\Documents and Settings\Донскова\Рабочий стол\слайды\J0234657.WMF"/>
          <p:cNvPicPr>
            <a:picLocks noChangeAspect="1" noChangeArrowheads="1"/>
          </p:cNvPicPr>
          <p:nvPr/>
        </p:nvPicPr>
        <p:blipFill>
          <a:blip r:embed="rId5"/>
          <a:srcRect/>
          <a:stretch>
            <a:fillRect/>
          </a:stretch>
        </p:blipFill>
        <p:spPr bwMode="auto">
          <a:xfrm>
            <a:off x="1" y="5059425"/>
            <a:ext cx="1285852" cy="1252484"/>
          </a:xfrm>
          <a:prstGeom prst="rect">
            <a:avLst/>
          </a:prstGeom>
          <a:noFill/>
        </p:spPr>
      </p:pic>
      <p:sp>
        <p:nvSpPr>
          <p:cNvPr id="9" name="Солнце 8"/>
          <p:cNvSpPr/>
          <p:nvPr/>
        </p:nvSpPr>
        <p:spPr bwMode="auto">
          <a:xfrm>
            <a:off x="0" y="3571876"/>
            <a:ext cx="1285852" cy="1285884"/>
          </a:xfrm>
          <a:prstGeom prst="sun">
            <a:avLst/>
          </a:prstGeom>
          <a:gradFill flip="none" rotWithShape="1">
            <a:gsLst>
              <a:gs pos="0">
                <a:srgbClr val="FFF200"/>
              </a:gs>
              <a:gs pos="45000">
                <a:srgbClr val="FF7A00"/>
              </a:gs>
              <a:gs pos="70000">
                <a:srgbClr val="FF0300"/>
              </a:gs>
              <a:gs pos="100000">
                <a:srgbClr val="4D0808"/>
              </a:gs>
            </a:gsLst>
            <a:path path="shap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11" name="Picture 49" descr="252"/>
          <p:cNvPicPr>
            <a:picLocks noChangeAspect="1" noChangeArrowheads="1"/>
          </p:cNvPicPr>
          <p:nvPr/>
        </p:nvPicPr>
        <p:blipFill>
          <a:blip r:embed="rId6" cstate="print">
            <a:lum bright="-30000"/>
          </a:blip>
          <a:srcRect/>
          <a:stretch>
            <a:fillRect/>
          </a:stretch>
        </p:blipFill>
        <p:spPr bwMode="auto">
          <a:xfrm flipH="1">
            <a:off x="1500166" y="2143116"/>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1071538" y="142852"/>
            <a:ext cx="7358114" cy="400110"/>
          </a:xfrm>
          <a:prstGeom prst="rect">
            <a:avLst/>
          </a:prstGeom>
        </p:spPr>
        <p:txBody>
          <a:bodyPr wrap="square">
            <a:spAutoFit/>
          </a:bodyPr>
          <a:lstStyle/>
          <a:p>
            <a:r>
              <a:rPr lang="ru-RU" sz="2000" dirty="0" smtClean="0"/>
              <a:t>ТЕОРЕТИЧЕСКИЕ ПОЗИЦИИ ПРОЕКТНОГО ОБУЧЕНИЯ</a:t>
            </a:r>
            <a:endParaRPr lang="ru-RU" sz="2000" dirty="0"/>
          </a:p>
        </p:txBody>
      </p:sp>
      <p:sp>
        <p:nvSpPr>
          <p:cNvPr id="53249" name="Rectangle 1"/>
          <p:cNvSpPr>
            <a:spLocks noChangeArrowheads="1"/>
          </p:cNvSpPr>
          <p:nvPr/>
        </p:nvSpPr>
        <p:spPr bwMode="auto">
          <a:xfrm>
            <a:off x="785786" y="2000240"/>
            <a:ext cx="8143932" cy="4597003"/>
          </a:xfrm>
          <a:prstGeom prst="round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tab pos="365125" algn="l"/>
              </a:tabLst>
            </a:pPr>
            <a:r>
              <a:rPr kumimoji="0" lang="ru-RU" i="0" u="none" strike="noStrike" cap="none" normalizeH="0" baseline="0" dirty="0" smtClean="0">
                <a:ln>
                  <a:noFill/>
                </a:ln>
                <a:solidFill>
                  <a:srgbClr val="C00000"/>
                </a:solidFill>
                <a:effectLst/>
                <a:latin typeface="Arial" pitchFamily="34" charset="0"/>
                <a:ea typeface="Times New Roman" pitchFamily="18" charset="0"/>
              </a:rPr>
              <a:t>Исходные теоретические позиции проектного обучения:</a:t>
            </a:r>
            <a:endParaRPr kumimoji="0" lang="ru-RU" sz="11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tab pos="365125" algn="l"/>
              </a:tabLst>
            </a:pPr>
            <a:r>
              <a:rPr kumimoji="0" lang="ru-RU" i="0" u="none" strike="noStrike" cap="none" normalizeH="0" baseline="0" dirty="0" smtClean="0">
                <a:ln>
                  <a:noFill/>
                </a:ln>
                <a:solidFill>
                  <a:srgbClr val="C00000"/>
                </a:solidFill>
                <a:effectLst/>
                <a:latin typeface="Arial" pitchFamily="34" charset="0"/>
                <a:ea typeface="Times New Roman" pitchFamily="18" charset="0"/>
              </a:rPr>
              <a:t>- в центре внимания — ученик, содействие развитию его творческих способностей;</a:t>
            </a:r>
            <a:endParaRPr kumimoji="0" lang="ru-RU" sz="11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tab pos="365125" algn="l"/>
              </a:tabLst>
            </a:pPr>
            <a:r>
              <a:rPr kumimoji="0" lang="ru-RU" i="0" u="none" strike="noStrike" cap="none" normalizeH="0" baseline="0" dirty="0" smtClean="0">
                <a:ln>
                  <a:noFill/>
                </a:ln>
                <a:solidFill>
                  <a:srgbClr val="C00000"/>
                </a:solidFill>
                <a:effectLst/>
                <a:latin typeface="Arial" pitchFamily="34" charset="0"/>
                <a:ea typeface="Times New Roman" pitchFamily="18" charset="0"/>
              </a:rPr>
              <a:t>- образовательный процесс строится не в логике учебного предмета, а в логике деятельности, имеющей личностный смысл для ученика, что повышает его мотивацию в учении;</a:t>
            </a:r>
            <a:endParaRPr kumimoji="0" lang="ru-RU" sz="11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tab pos="365125" algn="l"/>
              </a:tabLst>
            </a:pPr>
            <a:r>
              <a:rPr kumimoji="0" lang="ru-RU" i="0" u="none" strike="noStrike" cap="none" normalizeH="0" baseline="0" dirty="0" smtClean="0">
                <a:ln>
                  <a:noFill/>
                </a:ln>
                <a:solidFill>
                  <a:srgbClr val="C00000"/>
                </a:solidFill>
                <a:effectLst/>
                <a:latin typeface="Arial" pitchFamily="34" charset="0"/>
                <a:ea typeface="Times New Roman" pitchFamily="18" charset="0"/>
              </a:rPr>
              <a:t>- индивидуальный темп работы над проектом обеспечивает вы­ход каждого ученика на свой уровень развития;</a:t>
            </a:r>
            <a:endParaRPr kumimoji="0" lang="ru-RU" sz="11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tab pos="365125" algn="l"/>
              </a:tabLst>
            </a:pPr>
            <a:r>
              <a:rPr kumimoji="0" lang="ru-RU" i="0" u="none" strike="noStrike" cap="none" normalizeH="0" baseline="0" dirty="0" smtClean="0">
                <a:ln>
                  <a:noFill/>
                </a:ln>
                <a:solidFill>
                  <a:srgbClr val="C00000"/>
                </a:solidFill>
                <a:effectLst/>
                <a:latin typeface="Arial" pitchFamily="34" charset="0"/>
                <a:ea typeface="Times New Roman" pitchFamily="18" charset="0"/>
              </a:rPr>
              <a:t>- комплексный подход к разработке учебных проектов способ­ствует сбалансированному развитию основных физиологических и психических функций ученика;</a:t>
            </a:r>
            <a:endParaRPr kumimoji="0" lang="ru-RU" sz="11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tab pos="365125" algn="l"/>
              </a:tabLst>
            </a:pPr>
            <a:r>
              <a:rPr kumimoji="0" lang="ru-RU" i="0" u="none" strike="noStrike" cap="none" normalizeH="0" baseline="0" dirty="0" smtClean="0">
                <a:ln>
                  <a:noFill/>
                </a:ln>
                <a:solidFill>
                  <a:srgbClr val="C00000"/>
                </a:solidFill>
                <a:effectLst/>
                <a:latin typeface="Arial" pitchFamily="34" charset="0"/>
                <a:ea typeface="Times New Roman" pitchFamily="18" charset="0"/>
              </a:rPr>
              <a:t>- глубокое, осознанное усвоение базовых знаний обеспечивается за счет универсального их использования в разных ситуациях. </a:t>
            </a:r>
            <a:endParaRPr kumimoji="0" lang="ru-RU" sz="2400" i="0" u="none" strike="noStrike" cap="none" normalizeH="0" baseline="0" dirty="0" smtClean="0">
              <a:ln>
                <a:noFill/>
              </a:ln>
              <a:solidFill>
                <a:srgbClr val="C00000"/>
              </a:solidFill>
              <a:effectLst/>
              <a:latin typeface="Arial" pitchFamily="34" charset="0"/>
            </a:endParaRPr>
          </a:p>
        </p:txBody>
      </p:sp>
      <p:pic>
        <p:nvPicPr>
          <p:cNvPr id="7" name="Picture 27" descr="227"/>
          <p:cNvPicPr>
            <a:picLocks noChangeAspect="1" noChangeArrowheads="1"/>
          </p:cNvPicPr>
          <p:nvPr/>
        </p:nvPicPr>
        <p:blipFill>
          <a:blip r:embed="rId4" cstate="print"/>
          <a:srcRect/>
          <a:stretch>
            <a:fillRect/>
          </a:stretch>
        </p:blipFill>
        <p:spPr bwMode="auto">
          <a:xfrm>
            <a:off x="214282" y="2000240"/>
            <a:ext cx="1142976" cy="998851"/>
          </a:xfrm>
          <a:prstGeom prst="rect">
            <a:avLst/>
          </a:prstGeom>
          <a:noFill/>
        </p:spPr>
      </p:pic>
      <p:pic>
        <p:nvPicPr>
          <p:cNvPr id="9" name="Picture 48" descr="196"/>
          <p:cNvPicPr>
            <a:picLocks noChangeAspect="1" noChangeArrowheads="1"/>
          </p:cNvPicPr>
          <p:nvPr/>
        </p:nvPicPr>
        <p:blipFill>
          <a:blip r:embed="rId5"/>
          <a:srcRect/>
          <a:stretch>
            <a:fillRect/>
          </a:stretch>
        </p:blipFill>
        <p:spPr bwMode="auto">
          <a:xfrm>
            <a:off x="7929554" y="6077285"/>
            <a:ext cx="1214446" cy="780715"/>
          </a:xfrm>
          <a:prstGeom prst="rect">
            <a:avLst/>
          </a:prstGeom>
          <a:noFill/>
        </p:spPr>
      </p:pic>
    </p:spTree>
  </p:cSld>
  <p:clrMapOvr>
    <a:masterClrMapping/>
  </p:clrMapOvr>
  <p:transition spd="med">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10"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2225" name="Rectangle 1"/>
          <p:cNvSpPr>
            <a:spLocks noChangeArrowheads="1"/>
          </p:cNvSpPr>
          <p:nvPr/>
        </p:nvSpPr>
        <p:spPr bwMode="auto">
          <a:xfrm>
            <a:off x="285720" y="0"/>
            <a:ext cx="81439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latin typeface="Arial" pitchFamily="34" charset="0"/>
                <a:ea typeface="Times New Roman" pitchFamily="18" charset="0"/>
              </a:rPr>
              <a:t>СИСТЕМА ДЕЙСТВИЙ </a:t>
            </a:r>
            <a:r>
              <a:rPr lang="ru-RU" sz="2400" dirty="0" smtClean="0">
                <a:latin typeface="Arial" pitchFamily="34" charset="0"/>
                <a:ea typeface="Times New Roman" pitchFamily="18" charset="0"/>
              </a:rPr>
              <a:t>УЧАЩИХСЯ</a:t>
            </a:r>
            <a:r>
              <a:rPr kumimoji="0" lang="ru-RU" sz="240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3200" i="0" u="none" strike="noStrike" cap="none" normalizeH="0" baseline="0" dirty="0" smtClean="0">
              <a:ln>
                <a:noFill/>
              </a:ln>
              <a:solidFill>
                <a:schemeClr val="tx1"/>
              </a:solidFill>
              <a:effectLst/>
              <a:latin typeface="Arial" pitchFamily="34" charset="0"/>
            </a:endParaRPr>
          </a:p>
        </p:txBody>
      </p:sp>
      <p:sp>
        <p:nvSpPr>
          <p:cNvPr id="25601" name="Rectangle 1"/>
          <p:cNvSpPr>
            <a:spLocks noChangeArrowheads="1"/>
          </p:cNvSpPr>
          <p:nvPr/>
        </p:nvSpPr>
        <p:spPr bwMode="auto">
          <a:xfrm>
            <a:off x="1071538" y="1857364"/>
            <a:ext cx="621510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Учебный проект или исследование с точки зрения обучающегося </a:t>
            </a:r>
            <a:r>
              <a:rPr kumimoji="0" lang="ru-RU" sz="20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это возможность максимального раскрытия своего творческого потенциала. Это деятельность, позволит проявить себя индивидуально или в группе, попробовать свои силы, приложить свои знания, принести пользу, показать публично достигнутый результат. </a:t>
            </a:r>
            <a:endParaRPr kumimoji="0" lang="ru-RU" sz="3200" i="0" u="none" strike="noStrike" cap="none" normalizeH="0" baseline="0" dirty="0" smtClean="0">
              <a:ln>
                <a:noFill/>
              </a:ln>
              <a:solidFill>
                <a:srgbClr val="FF0000"/>
              </a:solidFill>
              <a:effectLst/>
              <a:latin typeface="Arial" pitchFamily="34" charset="0"/>
            </a:endParaRPr>
          </a:p>
        </p:txBody>
      </p:sp>
      <p:pic>
        <p:nvPicPr>
          <p:cNvPr id="6" name="Picture 2" descr="C:\Documents and Settings\Донскова\Рабочий стол\О9\аним\shambulin_w.gif"/>
          <p:cNvPicPr>
            <a:picLocks noChangeAspect="1" noChangeArrowheads="1" noCrop="1"/>
          </p:cNvPicPr>
          <p:nvPr/>
        </p:nvPicPr>
        <p:blipFill>
          <a:blip r:embed="rId4"/>
          <a:srcRect/>
          <a:stretch>
            <a:fillRect/>
          </a:stretch>
        </p:blipFill>
        <p:spPr bwMode="auto">
          <a:xfrm>
            <a:off x="7143768" y="2285992"/>
            <a:ext cx="1643074" cy="1643074"/>
          </a:xfrm>
          <a:prstGeom prst="rect">
            <a:avLst/>
          </a:prstGeom>
          <a:noFill/>
        </p:spPr>
      </p:pic>
      <p:sp>
        <p:nvSpPr>
          <p:cNvPr id="7" name="Прямоугольник 6"/>
          <p:cNvSpPr/>
          <p:nvPr/>
        </p:nvSpPr>
        <p:spPr>
          <a:xfrm>
            <a:off x="1857356" y="4071942"/>
            <a:ext cx="7286644" cy="2246769"/>
          </a:xfrm>
          <a:prstGeom prst="rect">
            <a:avLst/>
          </a:prstGeom>
        </p:spPr>
        <p:txBody>
          <a:bodyPr wrap="square">
            <a:spAutoFit/>
          </a:bodyPr>
          <a:lstStyle/>
          <a:p>
            <a:pPr lvl="0"/>
            <a:r>
              <a:rPr lang="ru-RU" sz="2000" dirty="0" smtClean="0">
                <a:solidFill>
                  <a:srgbClr val="FF0000"/>
                </a:solidFill>
                <a:latin typeface="Times New Roman" pitchFamily="18" charset="0"/>
                <a:ea typeface="Times New Roman" pitchFamily="18" charset="0"/>
                <a:cs typeface="Times New Roman" pitchFamily="18" charset="0"/>
              </a:rPr>
              <a:t>Это деятельность, направленная на решение интересной проблемы, сформулированной зачастую самими учащимися в виде задачи, когда результат этой деятельности — найденный способ решения проблемы — носит практический характер, имеет важное прикладное значение и, что весьма важно, интересен и значим для самих открывателей.</a:t>
            </a:r>
            <a:endParaRPr lang="ru-RU" sz="3200" dirty="0" smtClean="0">
              <a:solidFill>
                <a:srgbClr val="FF0000"/>
              </a:solidFill>
              <a:latin typeface="Arial" pitchFamily="34" charset="0"/>
            </a:endParaRPr>
          </a:p>
        </p:txBody>
      </p:sp>
      <p:sp>
        <p:nvSpPr>
          <p:cNvPr id="8" name="Двойная стрелка влево/вправо 7"/>
          <p:cNvSpPr/>
          <p:nvPr/>
        </p:nvSpPr>
        <p:spPr bwMode="auto">
          <a:xfrm>
            <a:off x="1214414" y="6215058"/>
            <a:ext cx="7572428" cy="64294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17410" name="Picture 2" descr="C:\Documents and Settings\Донскова\Рабочий стол\О9\аним\school.jpg"/>
          <p:cNvPicPr>
            <a:picLocks noChangeAspect="1" noChangeArrowheads="1"/>
          </p:cNvPicPr>
          <p:nvPr/>
        </p:nvPicPr>
        <p:blipFill>
          <a:blip r:embed="rId5"/>
          <a:srcRect/>
          <a:stretch>
            <a:fillRect/>
          </a:stretch>
        </p:blipFill>
        <p:spPr bwMode="auto">
          <a:xfrm>
            <a:off x="214282" y="4357694"/>
            <a:ext cx="1571604" cy="1571604"/>
          </a:xfrm>
          <a:prstGeom prst="rect">
            <a:avLst/>
          </a:prstGeom>
          <a:noFill/>
        </p:spPr>
      </p:pic>
      <p:pic>
        <p:nvPicPr>
          <p:cNvPr id="13" name="Picture 49" descr="252"/>
          <p:cNvPicPr>
            <a:picLocks noChangeAspect="1" noChangeArrowheads="1"/>
          </p:cNvPicPr>
          <p:nvPr/>
        </p:nvPicPr>
        <p:blipFill>
          <a:blip r:embed="rId6" cstate="print">
            <a:lum bright="-30000"/>
          </a:blip>
          <a:srcRect/>
          <a:stretch>
            <a:fillRect/>
          </a:stretch>
        </p:blipFill>
        <p:spPr bwMode="auto">
          <a:xfrm flipH="1">
            <a:off x="642910" y="1928802"/>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1"/>
          <p:cNvSpPr>
            <a:spLocks noChangeArrowheads="1"/>
          </p:cNvSpPr>
          <p:nvPr/>
        </p:nvSpPr>
        <p:spPr bwMode="auto">
          <a:xfrm>
            <a:off x="285720" y="0"/>
            <a:ext cx="81439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tx1"/>
                </a:solidFill>
                <a:effectLst/>
                <a:latin typeface="Arial" pitchFamily="34" charset="0"/>
                <a:ea typeface="Times New Roman" pitchFamily="18" charset="0"/>
              </a:rPr>
              <a:t>СИСТЕМА ДЕЙСТВИЙ</a:t>
            </a:r>
            <a:r>
              <a:rPr lang="ru-RU" sz="2400" dirty="0" smtClean="0">
                <a:latin typeface="Arial" pitchFamily="34" charset="0"/>
                <a:ea typeface="Times New Roman" pitchFamily="18" charset="0"/>
              </a:rPr>
              <a:t> ПРЕПОДАВАТЕЛЯ</a:t>
            </a:r>
            <a:r>
              <a:rPr kumimoji="0" lang="ru-RU" sz="240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3200" i="0" u="none" strike="noStrike" cap="none" normalizeH="0" baseline="0" dirty="0" smtClean="0">
              <a:ln>
                <a:noFill/>
              </a:ln>
              <a:solidFill>
                <a:schemeClr val="tx1"/>
              </a:solidFill>
              <a:effectLst/>
              <a:latin typeface="Arial" pitchFamily="34" charset="0"/>
            </a:endParaRPr>
          </a:p>
        </p:txBody>
      </p:sp>
      <p:sp>
        <p:nvSpPr>
          <p:cNvPr id="24577" name="Rectangle 1"/>
          <p:cNvSpPr>
            <a:spLocks noChangeArrowheads="1"/>
          </p:cNvSpPr>
          <p:nvPr/>
        </p:nvSpPr>
        <p:spPr bwMode="auto">
          <a:xfrm>
            <a:off x="142844" y="2025908"/>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это интегративное дидактическое средство развития, обучения и воспитания, которое позволяет вырабатывать и развивать специфические умения и навыки проектирования и исследования у обучающихся, а именно учить:</a:t>
            </a:r>
            <a:endParaRPr kumimoji="0" lang="ru-RU" sz="1100" i="0" u="none" strike="noStrike" cap="none" normalizeH="0" baseline="0" dirty="0" smtClean="0">
              <a:ln>
                <a:noFill/>
              </a:ln>
              <a:solidFill>
                <a:srgbClr val="C0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проблематизации</a:t>
            </a: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(рассмотрению проблемного поля и выделению </a:t>
            </a:r>
            <a:r>
              <a:rPr kumimoji="0" lang="ru-RU" sz="160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подпроблем</a:t>
            </a: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формулированию ведущей проблемы и постановке задач, вытекающих из этой проблемы); </a:t>
            </a:r>
            <a:endParaRPr kumimoji="0" lang="ru-RU" sz="140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планированию содержательной деятельности ученика; </a:t>
            </a:r>
            <a:endParaRPr kumimoji="0" lang="ru-RU" sz="140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самоанализу и рефлексии (результативности и успешности решения проблемы проекта); </a:t>
            </a:r>
            <a:endParaRPr kumimoji="0" lang="ru-RU" sz="140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представление результатов своей деятельности и хода работы; </a:t>
            </a:r>
            <a:endParaRPr kumimoji="0" lang="ru-RU" sz="140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презентации в различных формах, с использованием специально подготовленный продукт проектирования (макета, плаката, компьютерной презентации, чертежей, моделей, театрализации, видео, аудио и сценических представлений и др.); </a:t>
            </a:r>
            <a:endParaRPr kumimoji="0" lang="ru-RU" sz="140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поиску и отбору актуальной информации и усвоению необходимого знания; </a:t>
            </a:r>
            <a:endParaRPr kumimoji="0" lang="ru-RU" sz="140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практическому применению знаний в различных, в том числе и нетиповых, ситуациях; </a:t>
            </a:r>
            <a:endParaRPr kumimoji="0" lang="ru-RU" sz="140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выбору, освоению и использованию подходящей технологии изготовления продукта проектирования; </a:t>
            </a:r>
            <a:endParaRPr kumimoji="0" lang="ru-RU" sz="140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проведению исследования (анализу, синтезу, выдвижению гипотезы, детализации и обобщению). </a:t>
            </a:r>
            <a:endParaRPr kumimoji="0" lang="ru-RU" sz="1100" i="0" u="none" strike="noStrike" cap="none" normalizeH="0" baseline="0" dirty="0" smtClean="0">
              <a:ln>
                <a:noFill/>
              </a:ln>
              <a:solidFill>
                <a:srgbClr val="C0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i="0" u="none" strike="noStrike" cap="none" normalizeH="0" baseline="0" dirty="0" smtClean="0">
              <a:ln>
                <a:noFill/>
              </a:ln>
              <a:solidFill>
                <a:srgbClr val="C00000"/>
              </a:solidFill>
              <a:effectLst/>
              <a:latin typeface="Arial" pitchFamily="34" charset="0"/>
            </a:endParaRPr>
          </a:p>
        </p:txBody>
      </p:sp>
      <p:sp>
        <p:nvSpPr>
          <p:cNvPr id="7" name="Прямоугольник 6"/>
          <p:cNvSpPr/>
          <p:nvPr/>
        </p:nvSpPr>
        <p:spPr>
          <a:xfrm>
            <a:off x="1071538" y="1071546"/>
            <a:ext cx="7429552" cy="369332"/>
          </a:xfrm>
          <a:prstGeom prst="rect">
            <a:avLst/>
          </a:prstGeom>
        </p:spPr>
        <p:txBody>
          <a:bodyPr wrap="square">
            <a:spAutoFit/>
          </a:bodyPr>
          <a:lstStyle/>
          <a:p>
            <a:r>
              <a:rPr lang="ru-RU" dirty="0" smtClean="0">
                <a:solidFill>
                  <a:srgbClr val="FF0000"/>
                </a:solidFill>
                <a:latin typeface="Times New Roman" pitchFamily="18" charset="0"/>
                <a:ea typeface="Times New Roman" pitchFamily="18" charset="0"/>
                <a:cs typeface="Times New Roman" pitchFamily="18" charset="0"/>
              </a:rPr>
              <a:t>Учебный проект или исследование с точки зрения преподавателя</a:t>
            </a:r>
            <a:endParaRPr lang="ru-RU" dirty="0"/>
          </a:p>
        </p:txBody>
      </p:sp>
      <p:pic>
        <p:nvPicPr>
          <p:cNvPr id="8" name="Picture 47" descr="197"/>
          <p:cNvPicPr>
            <a:picLocks noChangeAspect="1" noChangeArrowheads="1"/>
          </p:cNvPicPr>
          <p:nvPr/>
        </p:nvPicPr>
        <p:blipFill>
          <a:blip r:embed="rId4"/>
          <a:srcRect/>
          <a:stretch>
            <a:fillRect/>
          </a:stretch>
        </p:blipFill>
        <p:spPr bwMode="auto">
          <a:xfrm flipH="1">
            <a:off x="7543800" y="5653087"/>
            <a:ext cx="1600200" cy="1204913"/>
          </a:xfrm>
          <a:prstGeom prst="rect">
            <a:avLst/>
          </a:prstGeom>
          <a:noFill/>
        </p:spPr>
      </p:pic>
      <p:pic>
        <p:nvPicPr>
          <p:cNvPr id="11" name="Picture 49" descr="252"/>
          <p:cNvPicPr>
            <a:picLocks noChangeAspect="1" noChangeArrowheads="1"/>
          </p:cNvPicPr>
          <p:nvPr/>
        </p:nvPicPr>
        <p:blipFill>
          <a:blip r:embed="rId5" cstate="print">
            <a:lum bright="-30000"/>
          </a:blip>
          <a:srcRect/>
          <a:stretch>
            <a:fillRect/>
          </a:stretch>
        </p:blipFill>
        <p:spPr bwMode="auto">
          <a:xfrm flipH="1">
            <a:off x="0" y="1928802"/>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9"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4" name="Таблица 3"/>
          <p:cNvGraphicFramePr>
            <a:graphicFrameLocks noGrp="1"/>
          </p:cNvGraphicFramePr>
          <p:nvPr/>
        </p:nvGraphicFramePr>
        <p:xfrm>
          <a:off x="571472" y="1928802"/>
          <a:ext cx="8001057" cy="4766382"/>
        </p:xfrm>
        <a:graphic>
          <a:graphicData uri="http://schemas.openxmlformats.org/drawingml/2006/table">
            <a:tbl>
              <a:tblPr>
                <a:tableStyleId>{3C2FFA5D-87B4-456A-9821-1D502468CF0F}</a:tableStyleId>
              </a:tblPr>
              <a:tblGrid>
                <a:gridCol w="1920254"/>
                <a:gridCol w="2560338"/>
                <a:gridCol w="3520465"/>
              </a:tblGrid>
              <a:tr h="400746">
                <a:tc>
                  <a:txBody>
                    <a:bodyPr/>
                    <a:lstStyle/>
                    <a:p>
                      <a:pPr>
                        <a:lnSpc>
                          <a:spcPct val="115000"/>
                        </a:lnSpc>
                        <a:spcAft>
                          <a:spcPts val="0"/>
                        </a:spcAft>
                      </a:pPr>
                      <a:r>
                        <a:rPr lang="ru-RU" sz="1600" b="1" spc="-25" dirty="0">
                          <a:solidFill>
                            <a:schemeClr val="accent5">
                              <a:lumMod val="25000"/>
                            </a:schemeClr>
                          </a:solidFill>
                        </a:rPr>
                        <a:t>Стадии</a:t>
                      </a:r>
                      <a:r>
                        <a:rPr lang="ru-RU" sz="1600" b="1" dirty="0">
                          <a:solidFill>
                            <a:schemeClr val="accent5">
                              <a:lumMod val="25000"/>
                            </a:schemeClr>
                          </a:solidFill>
                        </a:rPr>
                        <a:t> </a:t>
                      </a:r>
                      <a:endParaRPr lang="ru-RU" sz="2400" b="1" dirty="0">
                        <a:solidFill>
                          <a:schemeClr val="accent5">
                            <a:lumMod val="25000"/>
                          </a:schemeClr>
                        </a:solidFill>
                        <a:latin typeface="Times New Roman"/>
                        <a:ea typeface="Times New Roman"/>
                        <a:cs typeface="Times New Roman"/>
                      </a:endParaRPr>
                    </a:p>
                  </a:txBody>
                  <a:tcPr marL="25400" marR="25400" marT="0" marB="0">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nSpc>
                          <a:spcPct val="115000"/>
                        </a:lnSpc>
                        <a:spcAft>
                          <a:spcPts val="0"/>
                        </a:spcAft>
                      </a:pPr>
                      <a:r>
                        <a:rPr lang="ru-RU" sz="1600" b="1" spc="-10" dirty="0">
                          <a:solidFill>
                            <a:schemeClr val="accent5">
                              <a:lumMod val="25000"/>
                            </a:schemeClr>
                          </a:solidFill>
                        </a:rPr>
                        <a:t>Деятельность </a:t>
                      </a:r>
                      <a:r>
                        <a:rPr lang="ru-RU" sz="1600" b="1" spc="-10" dirty="0" smtClean="0">
                          <a:solidFill>
                            <a:schemeClr val="accent5">
                              <a:lumMod val="25000"/>
                            </a:schemeClr>
                          </a:solidFill>
                        </a:rPr>
                        <a:t>преподавателя</a:t>
                      </a:r>
                      <a:endParaRPr lang="ru-RU" sz="24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ru-RU" sz="1600" b="1" dirty="0">
                          <a:solidFill>
                            <a:schemeClr val="accent5">
                              <a:lumMod val="25000"/>
                            </a:schemeClr>
                          </a:solidFill>
                        </a:rPr>
                        <a:t>Деятельность </a:t>
                      </a:r>
                      <a:r>
                        <a:rPr lang="ru-RU" sz="1600" b="1" dirty="0" smtClean="0">
                          <a:solidFill>
                            <a:schemeClr val="accent5">
                              <a:lumMod val="25000"/>
                            </a:schemeClr>
                          </a:solidFill>
                        </a:rPr>
                        <a:t>учащегося</a:t>
                      </a:r>
                      <a:endParaRPr lang="ru-RU" sz="24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solidFill>
                      <a:schemeClr val="accent2">
                        <a:lumMod val="40000"/>
                        <a:lumOff val="60000"/>
                      </a:schemeClr>
                    </a:solidFill>
                  </a:tcPr>
                </a:tc>
              </a:tr>
              <a:tr h="33406">
                <a:tc>
                  <a:txBody>
                    <a:bodyPr/>
                    <a:lstStyle/>
                    <a:p>
                      <a:pPr>
                        <a:lnSpc>
                          <a:spcPct val="115000"/>
                        </a:lnSpc>
                        <a:spcAft>
                          <a:spcPts val="0"/>
                        </a:spcAft>
                      </a:pPr>
                      <a:r>
                        <a:rPr lang="ru-RU" sz="1600" b="1" spc="40" dirty="0">
                          <a:solidFill>
                            <a:schemeClr val="accent5">
                              <a:lumMod val="25000"/>
                            </a:schemeClr>
                          </a:solidFill>
                        </a:rPr>
                        <a:t>1. Разработка </a:t>
                      </a:r>
                      <a:r>
                        <a:rPr lang="ru-RU" sz="1600" b="1" spc="-20" dirty="0">
                          <a:solidFill>
                            <a:schemeClr val="accent5">
                              <a:lumMod val="25000"/>
                            </a:schemeClr>
                          </a:solidFill>
                        </a:rPr>
                        <a:t>проектного задания</a:t>
                      </a:r>
                      <a:r>
                        <a:rPr lang="ru-RU" sz="1600" b="1" dirty="0">
                          <a:solidFill>
                            <a:schemeClr val="accent5">
                              <a:lumMod val="25000"/>
                            </a:schemeClr>
                          </a:solidFill>
                        </a:rPr>
                        <a:t> </a:t>
                      </a:r>
                      <a:endParaRPr lang="ru-RU" sz="2400" b="1" dirty="0">
                        <a:solidFill>
                          <a:schemeClr val="accent5">
                            <a:lumMod val="25000"/>
                          </a:schemeClr>
                        </a:solidFill>
                        <a:latin typeface="Times New Roman"/>
                        <a:ea typeface="Times New Roman"/>
                        <a:cs typeface="Times New Roman"/>
                      </a:endParaRPr>
                    </a:p>
                  </a:txBody>
                  <a:tcPr marL="25400" marR="25400" marT="0" marB="0">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nSpc>
                          <a:spcPct val="115000"/>
                        </a:lnSpc>
                        <a:spcAft>
                          <a:spcPts val="0"/>
                        </a:spcAft>
                      </a:pPr>
                      <a:endParaRPr lang="ru-RU" sz="16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endParaRPr lang="ru-RU" sz="16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solidFill>
                      <a:schemeClr val="accent2">
                        <a:lumMod val="40000"/>
                        <a:lumOff val="60000"/>
                      </a:schemeClr>
                    </a:solidFill>
                  </a:tcPr>
                </a:tc>
              </a:tr>
              <a:tr h="1120974">
                <a:tc>
                  <a:txBody>
                    <a:bodyPr/>
                    <a:lstStyle/>
                    <a:p>
                      <a:pPr>
                        <a:lnSpc>
                          <a:spcPct val="115000"/>
                        </a:lnSpc>
                        <a:spcAft>
                          <a:spcPts val="0"/>
                        </a:spcAft>
                      </a:pPr>
                      <a:r>
                        <a:rPr lang="ru-RU" sz="1600" b="1" spc="65">
                          <a:solidFill>
                            <a:schemeClr val="accent5">
                              <a:lumMod val="25000"/>
                            </a:schemeClr>
                          </a:solidFill>
                        </a:rPr>
                        <a:t>1.1. Выбор темы </a:t>
                      </a:r>
                      <a:r>
                        <a:rPr lang="ru-RU" sz="1600" b="1" spc="-15">
                          <a:solidFill>
                            <a:schemeClr val="accent5">
                              <a:lumMod val="25000"/>
                            </a:schemeClr>
                          </a:solidFill>
                        </a:rPr>
                        <a:t>проекта</a:t>
                      </a:r>
                      <a:r>
                        <a:rPr lang="ru-RU" sz="1600" b="1">
                          <a:solidFill>
                            <a:schemeClr val="accent5">
                              <a:lumMod val="25000"/>
                            </a:schemeClr>
                          </a:solidFill>
                        </a:rPr>
                        <a:t> </a:t>
                      </a:r>
                      <a:endParaRPr lang="ru-RU" sz="2400" b="1">
                        <a:solidFill>
                          <a:schemeClr val="accent5">
                            <a:lumMod val="25000"/>
                          </a:schemeClr>
                        </a:solidFill>
                        <a:latin typeface="Times New Roman"/>
                        <a:ea typeface="Times New Roman"/>
                        <a:cs typeface="Times New Roman"/>
                      </a:endParaRPr>
                    </a:p>
                  </a:txBody>
                  <a:tcPr marL="25400" marR="25400" marT="0" marB="0">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nSpc>
                          <a:spcPct val="115000"/>
                        </a:lnSpc>
                        <a:spcAft>
                          <a:spcPts val="0"/>
                        </a:spcAft>
                      </a:pPr>
                      <a:r>
                        <a:rPr lang="ru-RU" sz="1600" b="1" spc="-30" dirty="0" smtClean="0">
                          <a:solidFill>
                            <a:schemeClr val="accent5">
                              <a:lumMod val="25000"/>
                            </a:schemeClr>
                          </a:solidFill>
                        </a:rPr>
                        <a:t>Преподаватель </a:t>
                      </a:r>
                      <a:r>
                        <a:rPr lang="ru-RU" sz="1600" b="1" spc="-30" dirty="0">
                          <a:solidFill>
                            <a:schemeClr val="accent5">
                              <a:lumMod val="25000"/>
                            </a:schemeClr>
                          </a:solidFill>
                        </a:rPr>
                        <a:t>отбирает </a:t>
                      </a:r>
                      <a:r>
                        <a:rPr lang="ru-RU" sz="1600" b="1" spc="-25" dirty="0">
                          <a:solidFill>
                            <a:schemeClr val="accent5">
                              <a:lumMod val="25000"/>
                            </a:schemeClr>
                          </a:solidFill>
                        </a:rPr>
                        <a:t>возможные темы и </a:t>
                      </a:r>
                      <a:r>
                        <a:rPr lang="ru-RU" sz="1600" b="1" spc="-40" dirty="0">
                          <a:solidFill>
                            <a:schemeClr val="accent5">
                              <a:lumMod val="25000"/>
                            </a:schemeClr>
                          </a:solidFill>
                        </a:rPr>
                        <a:t>предлагает их учащимся</a:t>
                      </a:r>
                      <a:r>
                        <a:rPr lang="ru-RU" sz="1600" b="1" dirty="0">
                          <a:solidFill>
                            <a:schemeClr val="accent5">
                              <a:lumMod val="25000"/>
                            </a:schemeClr>
                          </a:solidFill>
                        </a:rPr>
                        <a:t> </a:t>
                      </a:r>
                      <a:endParaRPr lang="ru-RU" sz="24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ru-RU" sz="1600" b="1" spc="-25" dirty="0">
                          <a:solidFill>
                            <a:schemeClr val="accent5">
                              <a:lumMod val="25000"/>
                            </a:schemeClr>
                          </a:solidFill>
                        </a:rPr>
                        <a:t>Учащиеся обсуждают и </a:t>
                      </a:r>
                      <a:r>
                        <a:rPr lang="ru-RU" sz="1600" b="1" spc="-35" dirty="0">
                          <a:solidFill>
                            <a:schemeClr val="accent5">
                              <a:lumMod val="25000"/>
                            </a:schemeClr>
                          </a:solidFill>
                        </a:rPr>
                        <a:t>принимают общее решение </a:t>
                      </a:r>
                      <a:r>
                        <a:rPr lang="ru-RU" sz="1600" b="1" spc="-30" dirty="0">
                          <a:solidFill>
                            <a:schemeClr val="accent5">
                              <a:lumMod val="25000"/>
                            </a:schemeClr>
                          </a:solidFill>
                        </a:rPr>
                        <a:t>по теме</a:t>
                      </a:r>
                      <a:r>
                        <a:rPr lang="ru-RU" sz="1600" b="1" dirty="0">
                          <a:solidFill>
                            <a:schemeClr val="accent5">
                              <a:lumMod val="25000"/>
                            </a:schemeClr>
                          </a:solidFill>
                        </a:rPr>
                        <a:t> </a:t>
                      </a:r>
                      <a:endParaRPr lang="ru-RU" sz="24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solidFill>
                      <a:schemeClr val="accent2">
                        <a:lumMod val="40000"/>
                        <a:lumOff val="60000"/>
                      </a:schemeClr>
                    </a:solidFill>
                  </a:tcPr>
                </a:tc>
              </a:tr>
              <a:tr h="1120974">
                <a:tc>
                  <a:txBody>
                    <a:bodyPr/>
                    <a:lstStyle/>
                    <a:p>
                      <a:pPr>
                        <a:lnSpc>
                          <a:spcPct val="115000"/>
                        </a:lnSpc>
                        <a:spcAft>
                          <a:spcPts val="0"/>
                        </a:spcAft>
                      </a:pPr>
                      <a:endParaRPr lang="ru-RU" sz="1600" b="1" dirty="0">
                        <a:solidFill>
                          <a:schemeClr val="accent5">
                            <a:lumMod val="25000"/>
                          </a:schemeClr>
                        </a:solidFill>
                        <a:latin typeface="Times New Roman"/>
                        <a:ea typeface="Times New Roman"/>
                        <a:cs typeface="Times New Roman"/>
                      </a:endParaRPr>
                    </a:p>
                  </a:txBody>
                  <a:tcPr marL="25400" marR="25400" marT="0" marB="0">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nSpc>
                          <a:spcPct val="115000"/>
                        </a:lnSpc>
                        <a:spcAft>
                          <a:spcPts val="0"/>
                        </a:spcAft>
                      </a:pPr>
                      <a:r>
                        <a:rPr lang="ru-RU" sz="1600" b="1" spc="-35" dirty="0" smtClean="0">
                          <a:solidFill>
                            <a:schemeClr val="accent5">
                              <a:lumMod val="25000"/>
                            </a:schemeClr>
                          </a:solidFill>
                        </a:rPr>
                        <a:t>Преподаватель </a:t>
                      </a:r>
                      <a:r>
                        <a:rPr lang="ru-RU" sz="1600" b="1" spc="-35" dirty="0">
                          <a:solidFill>
                            <a:schemeClr val="accent5">
                              <a:lumMod val="25000"/>
                            </a:schemeClr>
                          </a:solidFill>
                        </a:rPr>
                        <a:t>предлагает </a:t>
                      </a:r>
                      <a:r>
                        <a:rPr lang="ru-RU" sz="1600" b="1" spc="-40" dirty="0">
                          <a:solidFill>
                            <a:schemeClr val="accent5">
                              <a:lumMod val="25000"/>
                            </a:schemeClr>
                          </a:solidFill>
                        </a:rPr>
                        <a:t>учащимся совместно </a:t>
                      </a:r>
                      <a:r>
                        <a:rPr lang="ru-RU" sz="1600" b="1" spc="-20" dirty="0">
                          <a:solidFill>
                            <a:schemeClr val="accent5">
                              <a:lumMod val="25000"/>
                            </a:schemeClr>
                          </a:solidFill>
                        </a:rPr>
                        <a:t>отобрать тему проекта</a:t>
                      </a:r>
                      <a:r>
                        <a:rPr lang="ru-RU" sz="1600" b="1" dirty="0">
                          <a:solidFill>
                            <a:schemeClr val="accent5">
                              <a:lumMod val="25000"/>
                            </a:schemeClr>
                          </a:solidFill>
                        </a:rPr>
                        <a:t> </a:t>
                      </a:r>
                      <a:endParaRPr lang="ru-RU" sz="24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ru-RU" sz="1600" b="1" spc="-40" dirty="0">
                          <a:solidFill>
                            <a:schemeClr val="accent5">
                              <a:lumMod val="25000"/>
                            </a:schemeClr>
                          </a:solidFill>
                        </a:rPr>
                        <a:t>Группа учащихся совместно </a:t>
                      </a:r>
                      <a:r>
                        <a:rPr lang="ru-RU" sz="1600" b="1" spc="-30" dirty="0">
                          <a:solidFill>
                            <a:schemeClr val="accent5">
                              <a:lumMod val="25000"/>
                            </a:schemeClr>
                          </a:solidFill>
                        </a:rPr>
                        <a:t>с </a:t>
                      </a:r>
                      <a:r>
                        <a:rPr lang="ru-RU" sz="1600" b="1" spc="-30" dirty="0" smtClean="0">
                          <a:solidFill>
                            <a:schemeClr val="accent5">
                              <a:lumMod val="25000"/>
                            </a:schemeClr>
                          </a:solidFill>
                        </a:rPr>
                        <a:t>преподавателем отбирает </a:t>
                      </a:r>
                      <a:r>
                        <a:rPr lang="ru-RU" sz="1600" b="1" spc="-30" dirty="0">
                          <a:solidFill>
                            <a:schemeClr val="accent5">
                              <a:lumMod val="25000"/>
                            </a:schemeClr>
                          </a:solidFill>
                        </a:rPr>
                        <a:t>темы и </a:t>
                      </a:r>
                      <a:r>
                        <a:rPr lang="ru-RU" sz="1600" b="1" spc="-30" dirty="0" smtClean="0">
                          <a:solidFill>
                            <a:schemeClr val="accent5">
                              <a:lumMod val="25000"/>
                            </a:schemeClr>
                          </a:solidFill>
                        </a:rPr>
                        <a:t>предлагает для </a:t>
                      </a:r>
                      <a:r>
                        <a:rPr lang="ru-RU" sz="1600" b="1" spc="-30" dirty="0">
                          <a:solidFill>
                            <a:schemeClr val="accent5">
                              <a:lumMod val="25000"/>
                            </a:schemeClr>
                          </a:solidFill>
                        </a:rPr>
                        <a:t>обсуждения</a:t>
                      </a:r>
                      <a:r>
                        <a:rPr lang="ru-RU" sz="1600" b="1" dirty="0">
                          <a:solidFill>
                            <a:schemeClr val="accent5">
                              <a:lumMod val="25000"/>
                            </a:schemeClr>
                          </a:solidFill>
                        </a:rPr>
                        <a:t> </a:t>
                      </a:r>
                      <a:r>
                        <a:rPr lang="ru-RU" sz="1600" b="1" dirty="0" smtClean="0">
                          <a:solidFill>
                            <a:schemeClr val="accent5">
                              <a:lumMod val="25000"/>
                            </a:schemeClr>
                          </a:solidFill>
                        </a:rPr>
                        <a:t> всей группе</a:t>
                      </a:r>
                      <a:endParaRPr lang="ru-RU" sz="24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solidFill>
                      <a:schemeClr val="accent2">
                        <a:lumMod val="40000"/>
                        <a:lumOff val="60000"/>
                      </a:schemeClr>
                    </a:solidFill>
                  </a:tcPr>
                </a:tc>
              </a:tr>
              <a:tr h="1120974">
                <a:tc>
                  <a:txBody>
                    <a:bodyPr/>
                    <a:lstStyle/>
                    <a:p>
                      <a:pPr>
                        <a:lnSpc>
                          <a:spcPct val="115000"/>
                        </a:lnSpc>
                        <a:spcAft>
                          <a:spcPts val="0"/>
                        </a:spcAft>
                      </a:pPr>
                      <a:endParaRPr lang="ru-RU" sz="1600" b="1" dirty="0">
                        <a:solidFill>
                          <a:schemeClr val="accent5">
                            <a:lumMod val="25000"/>
                          </a:schemeClr>
                        </a:solidFill>
                        <a:latin typeface="Times New Roman"/>
                        <a:ea typeface="Times New Roman"/>
                        <a:cs typeface="Times New Roman"/>
                      </a:endParaRPr>
                    </a:p>
                  </a:txBody>
                  <a:tcPr marL="25400" marR="25400" marT="0" marB="0">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pPr>
                        <a:lnSpc>
                          <a:spcPct val="115000"/>
                        </a:lnSpc>
                        <a:spcAft>
                          <a:spcPts val="0"/>
                        </a:spcAft>
                      </a:pPr>
                      <a:r>
                        <a:rPr lang="ru-RU" sz="1600" b="1" spc="-45" dirty="0" smtClean="0">
                          <a:solidFill>
                            <a:schemeClr val="accent5">
                              <a:lumMod val="25000"/>
                            </a:schemeClr>
                          </a:solidFill>
                        </a:rPr>
                        <a:t>Преподаватель </a:t>
                      </a:r>
                      <a:r>
                        <a:rPr lang="ru-RU" sz="1600" b="1" spc="-45" dirty="0">
                          <a:solidFill>
                            <a:schemeClr val="accent5">
                              <a:lumMod val="25000"/>
                            </a:schemeClr>
                          </a:solidFill>
                        </a:rPr>
                        <a:t>участвует в </a:t>
                      </a:r>
                      <a:r>
                        <a:rPr lang="ru-RU" sz="1600" b="1" spc="-30" dirty="0">
                          <a:solidFill>
                            <a:schemeClr val="accent5">
                              <a:lumMod val="25000"/>
                            </a:schemeClr>
                          </a:solidFill>
                        </a:rPr>
                        <a:t>обсуждении тем, </a:t>
                      </a:r>
                      <a:r>
                        <a:rPr lang="ru-RU" sz="1600" b="1" spc="-40" dirty="0">
                          <a:solidFill>
                            <a:schemeClr val="accent5">
                              <a:lumMod val="25000"/>
                            </a:schemeClr>
                          </a:solidFill>
                        </a:rPr>
                        <a:t>предложенных учащимися</a:t>
                      </a:r>
                      <a:r>
                        <a:rPr lang="ru-RU" sz="1600" b="1" dirty="0">
                          <a:solidFill>
                            <a:schemeClr val="accent5">
                              <a:lumMod val="25000"/>
                            </a:schemeClr>
                          </a:solidFill>
                        </a:rPr>
                        <a:t> </a:t>
                      </a:r>
                      <a:endParaRPr lang="ru-RU" sz="24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ru-RU" sz="1600" b="1" spc="-40" dirty="0">
                          <a:solidFill>
                            <a:schemeClr val="accent5">
                              <a:lumMod val="25000"/>
                            </a:schemeClr>
                          </a:solidFill>
                        </a:rPr>
                        <a:t>Учащиеся самостоятельно </a:t>
                      </a:r>
                      <a:r>
                        <a:rPr lang="ru-RU" sz="1600" b="1" spc="-20" dirty="0">
                          <a:solidFill>
                            <a:schemeClr val="accent5">
                              <a:lumMod val="25000"/>
                            </a:schemeClr>
                          </a:solidFill>
                        </a:rPr>
                        <a:t>подбирают темы и </a:t>
                      </a:r>
                      <a:r>
                        <a:rPr lang="ru-RU" sz="1600" b="1" spc="-25" dirty="0">
                          <a:solidFill>
                            <a:schemeClr val="accent5">
                              <a:lumMod val="25000"/>
                            </a:schemeClr>
                          </a:solidFill>
                        </a:rPr>
                        <a:t>предлагают </a:t>
                      </a:r>
                      <a:r>
                        <a:rPr lang="ru-RU" sz="1600" b="1" spc="-25" dirty="0" smtClean="0">
                          <a:solidFill>
                            <a:schemeClr val="accent5">
                              <a:lumMod val="25000"/>
                            </a:schemeClr>
                          </a:solidFill>
                        </a:rPr>
                        <a:t>группе </a:t>
                      </a:r>
                      <a:r>
                        <a:rPr lang="ru-RU" sz="1600" b="1" spc="-25" dirty="0">
                          <a:solidFill>
                            <a:schemeClr val="accent5">
                              <a:lumMod val="25000"/>
                            </a:schemeClr>
                          </a:solidFill>
                        </a:rPr>
                        <a:t>для </a:t>
                      </a:r>
                      <a:r>
                        <a:rPr lang="ru-RU" sz="1600" b="1" spc="-35" dirty="0">
                          <a:solidFill>
                            <a:schemeClr val="accent5">
                              <a:lumMod val="25000"/>
                            </a:schemeClr>
                          </a:solidFill>
                        </a:rPr>
                        <a:t>обсуждения</a:t>
                      </a:r>
                      <a:r>
                        <a:rPr lang="ru-RU" sz="1600" b="1" dirty="0">
                          <a:solidFill>
                            <a:schemeClr val="accent5">
                              <a:lumMod val="25000"/>
                            </a:schemeClr>
                          </a:solidFill>
                        </a:rPr>
                        <a:t> </a:t>
                      </a:r>
                      <a:endParaRPr lang="ru-RU" sz="2400" b="1" dirty="0">
                        <a:solidFill>
                          <a:schemeClr val="accent5">
                            <a:lumMod val="25000"/>
                          </a:schemeClr>
                        </a:solidFill>
                        <a:latin typeface="Times New Roman"/>
                        <a:ea typeface="Times New Roman"/>
                        <a:cs typeface="Times New Roman"/>
                      </a:endParaRPr>
                    </a:p>
                  </a:txBody>
                  <a:tcPr marL="25400" marR="25400" marT="0" marB="0">
                    <a:lnL w="12700" cap="flat" cmpd="sng" algn="ctr">
                      <a:solidFill>
                        <a:schemeClr val="tx1"/>
                      </a:solidFill>
                      <a:prstDash val="solid"/>
                      <a:round/>
                      <a:headEnd type="none" w="med" len="med"/>
                      <a:tailEnd type="none" w="med" len="med"/>
                    </a:lnL>
                    <a:solidFill>
                      <a:schemeClr val="accent2">
                        <a:lumMod val="40000"/>
                        <a:lumOff val="60000"/>
                      </a:schemeClr>
                    </a:solidFill>
                  </a:tcPr>
                </a:tc>
              </a:tr>
            </a:tbl>
          </a:graphicData>
        </a:graphic>
      </p:graphicFrame>
      <p:sp>
        <p:nvSpPr>
          <p:cNvPr id="6" name="Rectangle 1"/>
          <p:cNvSpPr>
            <a:spLocks noChangeArrowheads="1"/>
          </p:cNvSpPr>
          <p:nvPr/>
        </p:nvSpPr>
        <p:spPr bwMode="auto">
          <a:xfrm>
            <a:off x="571472" y="0"/>
            <a:ext cx="80010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Технология проектного обучения в системе уроков </a:t>
            </a:r>
            <a:endParaRPr kumimoji="0" lang="ru-RU" sz="2400" b="0"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1142976" y="1142984"/>
            <a:ext cx="6858048" cy="369332"/>
          </a:xfrm>
          <a:prstGeom prst="rect">
            <a:avLst/>
          </a:prstGeom>
        </p:spPr>
        <p:txBody>
          <a:bodyPr wrap="square">
            <a:spAutoFit/>
          </a:bodyPr>
          <a:lstStyle/>
          <a:p>
            <a:pPr algn="ctr"/>
            <a:r>
              <a:rPr lang="ru-RU" dirty="0" smtClean="0"/>
              <a:t>СИСТЕМЫ ДЕЙСТВИЙ ПРЕПОДАВАТЕЛЯ И УЧАЩИХСЯ.</a:t>
            </a:r>
            <a:endParaRPr lang="ru-RU" dirty="0"/>
          </a:p>
        </p:txBody>
      </p:sp>
      <p:pic>
        <p:nvPicPr>
          <p:cNvPr id="10" name="Picture 2" descr="C:\Documents and Settings\Донскова\Рабочий стол\пректное обучение\image202.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00100" y="4572008"/>
            <a:ext cx="928694" cy="811734"/>
          </a:xfrm>
          <a:prstGeom prst="rect">
            <a:avLst/>
          </a:prstGeom>
          <a:noFill/>
        </p:spPr>
      </p:pic>
    </p:spTree>
  </p:cSld>
  <p:clrMapOvr>
    <a:masterClrMapping/>
  </p:clrMapOvr>
  <p:transition spd="med">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8"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1"/>
          <p:cNvSpPr>
            <a:spLocks noChangeArrowheads="1"/>
          </p:cNvSpPr>
          <p:nvPr/>
        </p:nvSpPr>
        <p:spPr bwMode="auto">
          <a:xfrm>
            <a:off x="571472" y="0"/>
            <a:ext cx="80010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Технология проектного обучения в системе уроков </a:t>
            </a:r>
            <a:endParaRPr kumimoji="0" lang="ru-RU" sz="24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142976" y="1142984"/>
            <a:ext cx="6858048" cy="369332"/>
          </a:xfrm>
          <a:prstGeom prst="rect">
            <a:avLst/>
          </a:prstGeom>
        </p:spPr>
        <p:txBody>
          <a:bodyPr wrap="square">
            <a:spAutoFit/>
          </a:bodyPr>
          <a:lstStyle/>
          <a:p>
            <a:pPr algn="ctr"/>
            <a:r>
              <a:rPr lang="ru-RU" dirty="0" smtClean="0"/>
              <a:t>СИСТЕМЫ ДЕЙСТВИЙ ПРЕПОДАВАТЕЛЯ И УЧАЩИХСЯ.</a:t>
            </a:r>
            <a:endParaRPr lang="ru-RU" dirty="0"/>
          </a:p>
        </p:txBody>
      </p:sp>
      <p:graphicFrame>
        <p:nvGraphicFramePr>
          <p:cNvPr id="6" name="Таблица 5"/>
          <p:cNvGraphicFramePr>
            <a:graphicFrameLocks noGrp="1"/>
          </p:cNvGraphicFramePr>
          <p:nvPr/>
        </p:nvGraphicFramePr>
        <p:xfrm>
          <a:off x="571472" y="2571744"/>
          <a:ext cx="8001057" cy="3311862"/>
        </p:xfrm>
        <a:graphic>
          <a:graphicData uri="http://schemas.openxmlformats.org/drawingml/2006/table">
            <a:tbl>
              <a:tblPr>
                <a:tableStyleId>{284E427A-3D55-4303-BF80-6455036E1DE7}</a:tableStyleId>
              </a:tblPr>
              <a:tblGrid>
                <a:gridCol w="1920254"/>
                <a:gridCol w="2560338"/>
                <a:gridCol w="3520465"/>
              </a:tblGrid>
              <a:tr h="1655931">
                <a:tc>
                  <a:txBody>
                    <a:bodyPr/>
                    <a:lstStyle/>
                    <a:p>
                      <a:pPr>
                        <a:lnSpc>
                          <a:spcPct val="115000"/>
                        </a:lnSpc>
                        <a:spcAft>
                          <a:spcPts val="0"/>
                        </a:spcAft>
                      </a:pPr>
                      <a:r>
                        <a:rPr lang="ru-RU" sz="1800" b="1" dirty="0"/>
                        <a:t>1.2. Выделение </a:t>
                      </a:r>
                      <a:r>
                        <a:rPr lang="ru-RU" sz="1800" b="1" spc="-25" dirty="0" err="1"/>
                        <a:t>подтем</a:t>
                      </a:r>
                      <a:r>
                        <a:rPr lang="ru-RU" sz="1800" b="1" spc="-25" dirty="0"/>
                        <a:t> и тем </a:t>
                      </a:r>
                      <a:r>
                        <a:rPr lang="ru-RU" sz="1800" b="1" spc="-15" dirty="0"/>
                        <a:t>проекта</a:t>
                      </a:r>
                      <a:r>
                        <a:rPr lang="ru-RU" sz="1800" b="1" dirty="0"/>
                        <a:t> </a:t>
                      </a:r>
                      <a:endParaRPr lang="ru-RU" sz="2800" b="1"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800" b="1" spc="-40" dirty="0" smtClean="0"/>
                        <a:t>Преподаватель</a:t>
                      </a:r>
                      <a:r>
                        <a:rPr lang="ru-RU" sz="1800" b="1" spc="-40" baseline="0" dirty="0" smtClean="0"/>
                        <a:t> </a:t>
                      </a:r>
                      <a:r>
                        <a:rPr lang="ru-RU" sz="1800" b="1" spc="-40" dirty="0" smtClean="0"/>
                        <a:t>предварительно </a:t>
                      </a:r>
                      <a:r>
                        <a:rPr lang="ru-RU" sz="1800" b="1" spc="-35" dirty="0"/>
                        <a:t>вычленяет </a:t>
                      </a:r>
                      <a:r>
                        <a:rPr lang="ru-RU" sz="1800" b="1" spc="-35" dirty="0" err="1"/>
                        <a:t>подтемы</a:t>
                      </a:r>
                      <a:r>
                        <a:rPr lang="ru-RU" sz="1800" b="1" spc="-35" dirty="0"/>
                        <a:t> и </a:t>
                      </a:r>
                      <a:r>
                        <a:rPr lang="ru-RU" sz="1800" b="1" spc="-45" dirty="0"/>
                        <a:t>предлагает учащимся для </a:t>
                      </a:r>
                      <a:r>
                        <a:rPr lang="ru-RU" sz="1800" b="1" spc="-30" dirty="0"/>
                        <a:t>выбора</a:t>
                      </a:r>
                      <a:r>
                        <a:rPr lang="ru-RU" sz="1800" b="1" dirty="0"/>
                        <a:t> </a:t>
                      </a:r>
                      <a:endParaRPr lang="ru-RU" sz="2800" b="1"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800" b="1" spc="-25"/>
                        <a:t>Каждый ученик выбирает </a:t>
                      </a:r>
                      <a:r>
                        <a:rPr lang="ru-RU" sz="1800" b="1" spc="-30"/>
                        <a:t>себе подтему или предлагает новую</a:t>
                      </a:r>
                      <a:r>
                        <a:rPr lang="ru-RU" sz="1800" b="1"/>
                        <a:t> </a:t>
                      </a:r>
                      <a:endParaRPr lang="ru-RU" sz="2800" b="1">
                        <a:latin typeface="Times New Roman"/>
                        <a:ea typeface="Times New Roman"/>
                        <a:cs typeface="Times New Roman"/>
                      </a:endParaRPr>
                    </a:p>
                  </a:txBody>
                  <a:tcPr marL="25400" marR="25400" marT="0" marB="0"/>
                </a:tc>
              </a:tr>
              <a:tr h="1655931">
                <a:tc>
                  <a:txBody>
                    <a:bodyPr/>
                    <a:lstStyle/>
                    <a:p>
                      <a:pPr>
                        <a:lnSpc>
                          <a:spcPct val="115000"/>
                        </a:lnSpc>
                        <a:spcAft>
                          <a:spcPts val="0"/>
                        </a:spcAft>
                      </a:pPr>
                      <a:endParaRPr lang="ru-RU" sz="1800" b="1"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800" b="1" spc="-45" dirty="0" smtClean="0"/>
                        <a:t>Преподаватель</a:t>
                      </a:r>
                      <a:r>
                        <a:rPr lang="ru-RU" sz="1800" b="1" spc="-45" baseline="0" dirty="0" smtClean="0"/>
                        <a:t> </a:t>
                      </a:r>
                      <a:r>
                        <a:rPr lang="ru-RU" sz="1800" b="1" spc="-45" dirty="0" smtClean="0"/>
                        <a:t>принимает </a:t>
                      </a:r>
                      <a:r>
                        <a:rPr lang="ru-RU" sz="1800" b="1" spc="-45" dirty="0"/>
                        <a:t>участие </a:t>
                      </a:r>
                      <a:r>
                        <a:rPr lang="ru-RU" sz="1800" b="1" spc="-40" dirty="0"/>
                        <a:t>в обсуждении с учащимися </a:t>
                      </a:r>
                      <a:r>
                        <a:rPr lang="ru-RU" sz="1800" b="1" spc="-15" dirty="0" err="1"/>
                        <a:t>подтем</a:t>
                      </a:r>
                      <a:r>
                        <a:rPr lang="ru-RU" sz="1800" b="1" spc="-15" dirty="0"/>
                        <a:t> проекта</a:t>
                      </a:r>
                      <a:r>
                        <a:rPr lang="ru-RU" sz="1800" b="1" dirty="0"/>
                        <a:t> </a:t>
                      </a:r>
                      <a:endParaRPr lang="ru-RU" sz="2800" b="1"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800" b="1" spc="-30" dirty="0"/>
                        <a:t>Учащиеся активно </a:t>
                      </a:r>
                      <a:r>
                        <a:rPr lang="ru-RU" sz="1800" b="1" spc="-15" dirty="0"/>
                        <a:t>обсуждают и предлагают </a:t>
                      </a:r>
                      <a:r>
                        <a:rPr lang="ru-RU" sz="1800" b="1" spc="-20" dirty="0"/>
                        <a:t>варианты </a:t>
                      </a:r>
                      <a:r>
                        <a:rPr lang="ru-RU" sz="1800" b="1" spc="-20" dirty="0" err="1"/>
                        <a:t>подтем</a:t>
                      </a:r>
                      <a:r>
                        <a:rPr lang="ru-RU" sz="1800" b="1" spc="-20" dirty="0"/>
                        <a:t>. Каждый </a:t>
                      </a:r>
                      <a:r>
                        <a:rPr lang="ru-RU" sz="1800" b="1" spc="-20" baseline="0" dirty="0" smtClean="0"/>
                        <a:t> студент </a:t>
                      </a:r>
                      <a:r>
                        <a:rPr lang="ru-RU" sz="1800" b="1" spc="-20" dirty="0" smtClean="0"/>
                        <a:t>выбирает </a:t>
                      </a:r>
                      <a:r>
                        <a:rPr lang="ru-RU" sz="1800" b="1" spc="-20" dirty="0"/>
                        <a:t>одну из </a:t>
                      </a:r>
                      <a:r>
                        <a:rPr lang="ru-RU" sz="1800" b="1" spc="-30" dirty="0"/>
                        <a:t>них для себя </a:t>
                      </a:r>
                      <a:r>
                        <a:rPr lang="ru-RU" sz="1800" b="1" spc="-30" dirty="0" smtClean="0"/>
                        <a:t>.</a:t>
                      </a:r>
                      <a:r>
                        <a:rPr lang="ru-RU" sz="1800" b="1" dirty="0" smtClean="0"/>
                        <a:t> </a:t>
                      </a:r>
                      <a:endParaRPr lang="ru-RU" sz="2800" b="1" dirty="0">
                        <a:latin typeface="Times New Roman"/>
                        <a:ea typeface="Times New Roman"/>
                        <a:cs typeface="Times New Roman"/>
                      </a:endParaRPr>
                    </a:p>
                  </a:txBody>
                  <a:tcPr marL="25400" marR="25400" marT="0" marB="0"/>
                </a:tc>
              </a:tr>
            </a:tbl>
          </a:graphicData>
        </a:graphic>
      </p:graphicFrame>
      <p:pic>
        <p:nvPicPr>
          <p:cNvPr id="18434" name="Picture 2" descr="C:\Documents and Settings\Донскова\Рабочий стол\пректное обучение\image202.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00100" y="4714884"/>
            <a:ext cx="962014" cy="840858"/>
          </a:xfrm>
          <a:prstGeom prst="rect">
            <a:avLst/>
          </a:prstGeom>
          <a:noFill/>
        </p:spPr>
      </p:pic>
    </p:spTree>
  </p:cSld>
  <p:clrMapOvr>
    <a:masterClrMapping/>
  </p:clrMapOvr>
  <p:transition spd="med">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8"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1"/>
          <p:cNvSpPr>
            <a:spLocks noChangeArrowheads="1"/>
          </p:cNvSpPr>
          <p:nvPr/>
        </p:nvSpPr>
        <p:spPr bwMode="auto">
          <a:xfrm>
            <a:off x="571472" y="0"/>
            <a:ext cx="80010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Технология проектного обучения в системе уроков </a:t>
            </a:r>
            <a:endParaRPr kumimoji="0" lang="ru-RU" sz="24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142976" y="1142984"/>
            <a:ext cx="6858048" cy="369332"/>
          </a:xfrm>
          <a:prstGeom prst="rect">
            <a:avLst/>
          </a:prstGeom>
        </p:spPr>
        <p:txBody>
          <a:bodyPr wrap="square">
            <a:spAutoFit/>
          </a:bodyPr>
          <a:lstStyle/>
          <a:p>
            <a:pPr algn="ctr"/>
            <a:r>
              <a:rPr lang="ru-RU" dirty="0" smtClean="0"/>
              <a:t>СИСТЕМЫ ДЕЙСТВИЙ ПРЕПОДАВАТЕЛЯ И УЧАЩИХСЯ.</a:t>
            </a:r>
            <a:endParaRPr lang="ru-RU" dirty="0"/>
          </a:p>
        </p:txBody>
      </p:sp>
      <p:graphicFrame>
        <p:nvGraphicFramePr>
          <p:cNvPr id="6" name="Таблица 5"/>
          <p:cNvGraphicFramePr>
            <a:graphicFrameLocks noGrp="1"/>
          </p:cNvGraphicFramePr>
          <p:nvPr/>
        </p:nvGraphicFramePr>
        <p:xfrm>
          <a:off x="428596" y="2500306"/>
          <a:ext cx="8429684" cy="2839212"/>
        </p:xfrm>
        <a:graphic>
          <a:graphicData uri="http://schemas.openxmlformats.org/drawingml/2006/table">
            <a:tbl>
              <a:tblPr>
                <a:tableStyleId>{284E427A-3D55-4303-BF80-6455036E1DE7}</a:tableStyleId>
              </a:tblPr>
              <a:tblGrid>
                <a:gridCol w="2023124"/>
                <a:gridCol w="2697499"/>
                <a:gridCol w="3709061"/>
              </a:tblGrid>
              <a:tr h="793115">
                <a:tc>
                  <a:txBody>
                    <a:bodyPr/>
                    <a:lstStyle/>
                    <a:p>
                      <a:pPr>
                        <a:lnSpc>
                          <a:spcPct val="115000"/>
                        </a:lnSpc>
                        <a:spcAft>
                          <a:spcPts val="0"/>
                        </a:spcAft>
                      </a:pPr>
                      <a:r>
                        <a:rPr lang="ru-RU" sz="1800" b="1" dirty="0"/>
                        <a:t>1.3. Формирование </a:t>
                      </a:r>
                      <a:r>
                        <a:rPr lang="ru-RU" sz="1800" b="1" spc="-20" dirty="0"/>
                        <a:t>творческих групп</a:t>
                      </a:r>
                      <a:r>
                        <a:rPr lang="ru-RU" sz="1800" b="1" dirty="0"/>
                        <a:t> </a:t>
                      </a:r>
                      <a:endParaRPr lang="ru-RU" sz="2800" b="1"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800" b="1" spc="-35" dirty="0" smtClean="0"/>
                        <a:t>Преподаватель</a:t>
                      </a:r>
                      <a:r>
                        <a:rPr lang="ru-RU" sz="1800" b="1" spc="-35" baseline="0" dirty="0" smtClean="0"/>
                        <a:t> </a:t>
                      </a:r>
                      <a:r>
                        <a:rPr lang="ru-RU" sz="1800" b="1" spc="-35" dirty="0" smtClean="0"/>
                        <a:t>проводит </a:t>
                      </a:r>
                      <a:r>
                        <a:rPr lang="ru-RU" sz="1800" b="1" spc="-25" dirty="0"/>
                        <a:t>организационную работу по </a:t>
                      </a:r>
                      <a:r>
                        <a:rPr lang="ru-RU" sz="1800" b="1" spc="-30" dirty="0" smtClean="0"/>
                        <a:t>объединению учащихся, </a:t>
                      </a:r>
                      <a:r>
                        <a:rPr lang="ru-RU" sz="1800" b="1" spc="-35" dirty="0"/>
                        <a:t>выбравших себе </a:t>
                      </a:r>
                      <a:r>
                        <a:rPr lang="ru-RU" sz="1800" b="1" spc="-15" dirty="0"/>
                        <a:t>конкретные </a:t>
                      </a:r>
                      <a:r>
                        <a:rPr lang="ru-RU" sz="1800" b="1" spc="-15" dirty="0" err="1"/>
                        <a:t>подтемы</a:t>
                      </a:r>
                      <a:r>
                        <a:rPr lang="ru-RU" sz="1800" b="1" spc="-15" dirty="0"/>
                        <a:t> и </a:t>
                      </a:r>
                      <a:r>
                        <a:rPr lang="ru-RU" sz="1800" b="1" spc="-40" dirty="0"/>
                        <a:t>виды деятельности</a:t>
                      </a:r>
                      <a:r>
                        <a:rPr lang="ru-RU" sz="1800" b="1" dirty="0"/>
                        <a:t> </a:t>
                      </a:r>
                      <a:endParaRPr lang="ru-RU" sz="2800" b="1"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800" b="1" spc="-30" dirty="0"/>
                        <a:t>Учащиеся уже определили </a:t>
                      </a:r>
                      <a:r>
                        <a:rPr lang="ru-RU" sz="1800" b="1" spc="-25" dirty="0"/>
                        <a:t>свои роли и группируются в </a:t>
                      </a:r>
                      <a:r>
                        <a:rPr lang="ru-RU" sz="1800" b="1" spc="-30" dirty="0"/>
                        <a:t>соответствии с ними в малые команды</a:t>
                      </a:r>
                      <a:r>
                        <a:rPr lang="ru-RU" sz="1800" b="1" dirty="0"/>
                        <a:t> </a:t>
                      </a:r>
                      <a:endParaRPr lang="ru-RU" sz="2800" b="1" dirty="0">
                        <a:latin typeface="Times New Roman"/>
                        <a:ea typeface="Times New Roman"/>
                        <a:cs typeface="Times New Roman"/>
                      </a:endParaRPr>
                    </a:p>
                  </a:txBody>
                  <a:tcPr marL="25400" marR="25400" marT="0" marB="0"/>
                </a:tc>
              </a:tr>
            </a:tbl>
          </a:graphicData>
        </a:graphic>
      </p:graphicFrame>
      <p:pic>
        <p:nvPicPr>
          <p:cNvPr id="9" name="Picture 2" descr="C:\Documents and Settings\Донскова\Рабочий стол\пректное обучение\image202.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57224" y="4000504"/>
            <a:ext cx="962014" cy="840858"/>
          </a:xfrm>
          <a:prstGeom prst="rect">
            <a:avLst/>
          </a:prstGeom>
          <a:noFill/>
        </p:spPr>
      </p:pic>
    </p:spTree>
  </p:cSld>
  <p:clrMapOvr>
    <a:masterClrMapping/>
  </p:clrMapOvr>
  <p:transition spd="med">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8"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1"/>
          <p:cNvSpPr>
            <a:spLocks noChangeArrowheads="1"/>
          </p:cNvSpPr>
          <p:nvPr/>
        </p:nvSpPr>
        <p:spPr bwMode="auto">
          <a:xfrm>
            <a:off x="571472" y="0"/>
            <a:ext cx="80010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Технология проектного обучения в системе уроков </a:t>
            </a:r>
            <a:endParaRPr kumimoji="0" lang="ru-RU" sz="24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142976" y="1142984"/>
            <a:ext cx="6858048" cy="369332"/>
          </a:xfrm>
          <a:prstGeom prst="rect">
            <a:avLst/>
          </a:prstGeom>
        </p:spPr>
        <p:txBody>
          <a:bodyPr wrap="square">
            <a:spAutoFit/>
          </a:bodyPr>
          <a:lstStyle/>
          <a:p>
            <a:pPr algn="ctr"/>
            <a:r>
              <a:rPr lang="ru-RU" dirty="0" smtClean="0"/>
              <a:t>СИСТЕМЫ ДЕЙСТВИЙ ПРЕПОДАВАТЕЛЯ И УЧАЩИХСЯ.</a:t>
            </a:r>
            <a:endParaRPr lang="ru-RU" dirty="0"/>
          </a:p>
        </p:txBody>
      </p:sp>
      <p:graphicFrame>
        <p:nvGraphicFramePr>
          <p:cNvPr id="6" name="Таблица 5"/>
          <p:cNvGraphicFramePr>
            <a:graphicFrameLocks noGrp="1"/>
          </p:cNvGraphicFramePr>
          <p:nvPr/>
        </p:nvGraphicFramePr>
        <p:xfrm>
          <a:off x="357158" y="2571744"/>
          <a:ext cx="8572561" cy="3470148"/>
        </p:xfrm>
        <a:graphic>
          <a:graphicData uri="http://schemas.openxmlformats.org/drawingml/2006/table">
            <a:tbl>
              <a:tblPr>
                <a:tableStyleId>{284E427A-3D55-4303-BF80-6455036E1DE7}</a:tableStyleId>
              </a:tblPr>
              <a:tblGrid>
                <a:gridCol w="2057414"/>
                <a:gridCol w="2743220"/>
                <a:gridCol w="3771927"/>
              </a:tblGrid>
              <a:tr h="1273810">
                <a:tc>
                  <a:txBody>
                    <a:bodyPr/>
                    <a:lstStyle/>
                    <a:p>
                      <a:pPr>
                        <a:lnSpc>
                          <a:spcPct val="115000"/>
                        </a:lnSpc>
                        <a:spcAft>
                          <a:spcPts val="0"/>
                        </a:spcAft>
                      </a:pPr>
                      <a:r>
                        <a:rPr lang="ru-RU" sz="1800" b="1" dirty="0"/>
                        <a:t>1.4. Подготовка </a:t>
                      </a:r>
                      <a:r>
                        <a:rPr lang="ru-RU" sz="1800" b="1" spc="-30" dirty="0"/>
                        <a:t>материалов к </a:t>
                      </a:r>
                      <a:r>
                        <a:rPr lang="ru-RU" sz="1800" b="1" spc="-45" dirty="0"/>
                        <a:t>исследовательской </a:t>
                      </a:r>
                      <a:r>
                        <a:rPr lang="ru-RU" sz="1800" b="1" spc="-25" dirty="0"/>
                        <a:t>работе: </a:t>
                      </a:r>
                      <a:r>
                        <a:rPr lang="ru-RU" sz="1800" b="1" spc="-25" dirty="0" smtClean="0"/>
                        <a:t>формулировка </a:t>
                      </a:r>
                      <a:r>
                        <a:rPr lang="ru-RU" sz="1800" b="1" spc="-25" dirty="0"/>
                        <a:t>вопросов, на </a:t>
                      </a:r>
                      <a:r>
                        <a:rPr lang="ru-RU" sz="1800" b="1" spc="-10" dirty="0"/>
                        <a:t>которые нужно </a:t>
                      </a:r>
                      <a:r>
                        <a:rPr lang="ru-RU" sz="1800" b="1" spc="-30" dirty="0"/>
                        <a:t>ответить, задание </a:t>
                      </a:r>
                      <a:r>
                        <a:rPr lang="ru-RU" sz="1800" b="1" spc="-15" dirty="0"/>
                        <a:t>для команд, отбор </a:t>
                      </a:r>
                      <a:r>
                        <a:rPr lang="ru-RU" sz="1800" b="1" spc="-40" dirty="0"/>
                        <a:t>литературы</a:t>
                      </a:r>
                      <a:r>
                        <a:rPr lang="ru-RU" sz="1800" b="1" dirty="0"/>
                        <a:t> </a:t>
                      </a:r>
                      <a:endParaRPr lang="ru-RU" sz="2800" b="1"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800" b="1" spc="-30" dirty="0"/>
                        <a:t>Если проект объемный, то </a:t>
                      </a:r>
                      <a:r>
                        <a:rPr lang="ru-RU" sz="1800" b="1" spc="-40" dirty="0" smtClean="0"/>
                        <a:t>преподаватель</a:t>
                      </a:r>
                      <a:r>
                        <a:rPr lang="ru-RU" sz="1800" b="1" spc="-40" baseline="0" dirty="0" smtClean="0"/>
                        <a:t> </a:t>
                      </a:r>
                      <a:r>
                        <a:rPr lang="ru-RU" sz="1800" b="1" spc="-40" dirty="0" smtClean="0"/>
                        <a:t>заранее </a:t>
                      </a:r>
                      <a:r>
                        <a:rPr lang="ru-RU" sz="1800" b="1" spc="-35" dirty="0"/>
                        <a:t>разрабатывает задания, </a:t>
                      </a:r>
                      <a:r>
                        <a:rPr lang="ru-RU" sz="1800" b="1" spc="-25" dirty="0"/>
                        <a:t>вопросы для поисковой </a:t>
                      </a:r>
                      <a:r>
                        <a:rPr lang="ru-RU" sz="1800" b="1" spc="-35" dirty="0"/>
                        <a:t>деятельности и литературу</a:t>
                      </a:r>
                      <a:r>
                        <a:rPr lang="ru-RU" sz="1800" b="1" dirty="0"/>
                        <a:t> </a:t>
                      </a:r>
                      <a:endParaRPr lang="ru-RU" sz="2800" b="1"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800" b="1" spc="-20" dirty="0" smtClean="0"/>
                        <a:t> </a:t>
                      </a:r>
                      <a:r>
                        <a:rPr lang="ru-RU" sz="1800" b="1" spc="-25" dirty="0"/>
                        <a:t>Вопросы для поиска ответа </a:t>
                      </a:r>
                      <a:r>
                        <a:rPr lang="ru-RU" sz="1800" b="1" spc="-30" dirty="0"/>
                        <a:t>могут вырабатываться в </a:t>
                      </a:r>
                      <a:r>
                        <a:rPr lang="ru-RU" sz="1800" b="1" spc="-25" dirty="0"/>
                        <a:t>командах с последующим </a:t>
                      </a:r>
                      <a:r>
                        <a:rPr lang="ru-RU" sz="1800" b="1" spc="-30" dirty="0"/>
                        <a:t>обсуждением </a:t>
                      </a:r>
                      <a:r>
                        <a:rPr lang="ru-RU" sz="1800" b="1" spc="-30" baseline="0" dirty="0" smtClean="0"/>
                        <a:t> в группе</a:t>
                      </a:r>
                      <a:endParaRPr lang="ru-RU" sz="2800" b="1" dirty="0">
                        <a:latin typeface="Times New Roman"/>
                        <a:ea typeface="Times New Roman"/>
                        <a:cs typeface="Times New Roman"/>
                      </a:endParaRPr>
                    </a:p>
                  </a:txBody>
                  <a:tcPr marL="25400" marR="25400" marT="0" marB="0"/>
                </a:tc>
              </a:tr>
            </a:tbl>
          </a:graphicData>
        </a:graphic>
      </p:graphicFrame>
    </p:spTree>
  </p:cSld>
  <p:clrMapOvr>
    <a:masterClrMapping/>
  </p:clrMapOvr>
  <p:transition spd="med">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8"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1"/>
          <p:cNvSpPr>
            <a:spLocks noChangeArrowheads="1"/>
          </p:cNvSpPr>
          <p:nvPr/>
        </p:nvSpPr>
        <p:spPr bwMode="auto">
          <a:xfrm>
            <a:off x="571472" y="0"/>
            <a:ext cx="80010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Технология проектного обучения в системе уроков </a:t>
            </a:r>
            <a:endParaRPr kumimoji="0" lang="ru-RU" sz="24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142976" y="1142984"/>
            <a:ext cx="6858048" cy="369332"/>
          </a:xfrm>
          <a:prstGeom prst="rect">
            <a:avLst/>
          </a:prstGeom>
        </p:spPr>
        <p:txBody>
          <a:bodyPr wrap="square">
            <a:spAutoFit/>
          </a:bodyPr>
          <a:lstStyle/>
          <a:p>
            <a:pPr algn="ctr"/>
            <a:r>
              <a:rPr lang="ru-RU" dirty="0" smtClean="0"/>
              <a:t>СИСТЕМЫ ДЕЙСТВИЙ ПРЕПОДАВАТЕЛЯ И УЧАЩИХСЯ.</a:t>
            </a:r>
            <a:endParaRPr lang="ru-RU" dirty="0"/>
          </a:p>
        </p:txBody>
      </p:sp>
      <p:graphicFrame>
        <p:nvGraphicFramePr>
          <p:cNvPr id="6" name="Таблица 5"/>
          <p:cNvGraphicFramePr>
            <a:graphicFrameLocks noGrp="1"/>
          </p:cNvGraphicFramePr>
          <p:nvPr/>
        </p:nvGraphicFramePr>
        <p:xfrm>
          <a:off x="285720" y="2786058"/>
          <a:ext cx="8429682" cy="2804160"/>
        </p:xfrm>
        <a:graphic>
          <a:graphicData uri="http://schemas.openxmlformats.org/drawingml/2006/table">
            <a:tbl>
              <a:tblPr>
                <a:tableStyleId>{284E427A-3D55-4303-BF80-6455036E1DE7}</a:tableStyleId>
              </a:tblPr>
              <a:tblGrid>
                <a:gridCol w="2023124"/>
                <a:gridCol w="2697498"/>
                <a:gridCol w="3709060"/>
              </a:tblGrid>
              <a:tr h="770255">
                <a:tc>
                  <a:txBody>
                    <a:bodyPr/>
                    <a:lstStyle/>
                    <a:p>
                      <a:pPr>
                        <a:lnSpc>
                          <a:spcPct val="115000"/>
                        </a:lnSpc>
                        <a:spcAft>
                          <a:spcPts val="0"/>
                        </a:spcAft>
                      </a:pPr>
                      <a:r>
                        <a:rPr lang="ru-RU" sz="2000" b="1"/>
                        <a:t>1.5. Определение </a:t>
                      </a:r>
                      <a:r>
                        <a:rPr lang="ru-RU" sz="2000" b="1" spc="-30"/>
                        <a:t>форм выражения </a:t>
                      </a:r>
                      <a:r>
                        <a:rPr lang="ru-RU" sz="2000" b="1" spc="-20"/>
                        <a:t>итогов проектной </a:t>
                      </a:r>
                      <a:r>
                        <a:rPr lang="ru-RU" sz="2000" b="1" spc="-35"/>
                        <a:t>деятельности</a:t>
                      </a:r>
                      <a:r>
                        <a:rPr lang="ru-RU" sz="2000" b="1"/>
                        <a:t> </a:t>
                      </a:r>
                      <a:endParaRPr lang="ru-RU" sz="3200" b="1">
                        <a:latin typeface="Times New Roman"/>
                        <a:ea typeface="Times New Roman"/>
                        <a:cs typeface="Times New Roman"/>
                      </a:endParaRPr>
                    </a:p>
                  </a:txBody>
                  <a:tcPr marL="25400" marR="25400" marT="0" marB="0"/>
                </a:tc>
                <a:tc>
                  <a:txBody>
                    <a:bodyPr/>
                    <a:lstStyle/>
                    <a:p>
                      <a:pPr>
                        <a:lnSpc>
                          <a:spcPct val="115000"/>
                        </a:lnSpc>
                        <a:spcAft>
                          <a:spcPts val="0"/>
                        </a:spcAft>
                      </a:pPr>
                      <a:r>
                        <a:rPr lang="ru-RU" sz="2000" b="1" spc="-45" dirty="0" smtClean="0"/>
                        <a:t>Преподаватель</a:t>
                      </a:r>
                      <a:r>
                        <a:rPr lang="ru-RU" sz="2000" b="1" spc="-45" baseline="0" dirty="0" smtClean="0"/>
                        <a:t> </a:t>
                      </a:r>
                      <a:r>
                        <a:rPr lang="ru-RU" sz="2000" b="1" spc="-45" dirty="0" smtClean="0"/>
                        <a:t>принимает </a:t>
                      </a:r>
                      <a:r>
                        <a:rPr lang="ru-RU" sz="2000" b="1" spc="-45" dirty="0"/>
                        <a:t>участие </a:t>
                      </a:r>
                      <a:r>
                        <a:rPr lang="ru-RU" sz="2000" b="1" spc="-35" dirty="0"/>
                        <a:t>в обсуждении</a:t>
                      </a:r>
                      <a:r>
                        <a:rPr lang="ru-RU" sz="2000" b="1" dirty="0"/>
                        <a:t> </a:t>
                      </a:r>
                      <a:endParaRPr lang="ru-RU" sz="3200" b="1"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2000" b="1" spc="-35" dirty="0"/>
                        <a:t>Учащиеся </a:t>
                      </a:r>
                      <a:r>
                        <a:rPr lang="ru-RU" sz="2000" b="1" spc="-35" dirty="0" smtClean="0"/>
                        <a:t>в подгруппах</a:t>
                      </a:r>
                      <a:r>
                        <a:rPr lang="ru-RU" sz="2000" b="1" spc="-35" dirty="0"/>
                        <a:t>, а затем </a:t>
                      </a:r>
                      <a:r>
                        <a:rPr lang="ru-RU" sz="2000" b="1" spc="-20" dirty="0"/>
                        <a:t>в </a:t>
                      </a:r>
                      <a:r>
                        <a:rPr lang="ru-RU" sz="2000" b="1" spc="-20" dirty="0" smtClean="0"/>
                        <a:t>группе </a:t>
                      </a:r>
                      <a:r>
                        <a:rPr lang="ru-RU" sz="2000" b="1" spc="-20" dirty="0"/>
                        <a:t>обсуждают формы </a:t>
                      </a:r>
                      <a:r>
                        <a:rPr lang="ru-RU" sz="2000" b="1" spc="-35" dirty="0"/>
                        <a:t>представления результата </a:t>
                      </a:r>
                      <a:r>
                        <a:rPr lang="ru-RU" sz="2000" b="1" spc="-40" dirty="0"/>
                        <a:t>исследовательской </a:t>
                      </a:r>
                      <a:r>
                        <a:rPr lang="ru-RU" sz="2000" b="1" spc="-40" dirty="0" smtClean="0"/>
                        <a:t>деятельности</a:t>
                      </a:r>
                      <a:r>
                        <a:rPr lang="ru-RU" sz="2000" b="1" spc="-40" dirty="0"/>
                        <a:t>: видеофильм, альбом, </a:t>
                      </a:r>
                      <a:r>
                        <a:rPr lang="ru-RU" sz="2000" b="1" spc="-30" dirty="0"/>
                        <a:t>натуральные объекты, </a:t>
                      </a:r>
                      <a:r>
                        <a:rPr lang="ru-RU" sz="2000" b="1" spc="-30" dirty="0" smtClean="0"/>
                        <a:t>доклад </a:t>
                      </a:r>
                      <a:r>
                        <a:rPr lang="ru-RU" sz="2000" b="1" spc="-20" dirty="0" smtClean="0"/>
                        <a:t>и </a:t>
                      </a:r>
                      <a:r>
                        <a:rPr lang="ru-RU" sz="2000" b="1" spc="-20" dirty="0"/>
                        <a:t>т.д.</a:t>
                      </a:r>
                      <a:r>
                        <a:rPr lang="ru-RU" sz="2000" b="1" dirty="0"/>
                        <a:t> </a:t>
                      </a:r>
                      <a:endParaRPr lang="ru-RU" sz="3200" b="1" dirty="0">
                        <a:latin typeface="Times New Roman"/>
                        <a:ea typeface="Times New Roman"/>
                        <a:cs typeface="Times New Roman"/>
                      </a:endParaRPr>
                    </a:p>
                  </a:txBody>
                  <a:tcPr marL="25400" marR="25400" marT="0" marB="0"/>
                </a:tc>
              </a:tr>
            </a:tbl>
          </a:graphicData>
        </a:graphic>
      </p:graphicFrame>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7"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sp>
        <p:nvSpPr>
          <p:cNvPr id="5121" name="Rectangle 1"/>
          <p:cNvSpPr>
            <a:spLocks noChangeArrowheads="1"/>
          </p:cNvSpPr>
          <p:nvPr/>
        </p:nvSpPr>
        <p:spPr bwMode="auto">
          <a:xfrm>
            <a:off x="0" y="4201954"/>
            <a:ext cx="9144000" cy="2656046"/>
          </a:xfrm>
          <a:prstGeom prst="roundRect">
            <a:avLst/>
          </a:prstGeom>
          <a:solidFill>
            <a:srgbClr val="B6E8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50000"/>
              </a:lnSpc>
              <a:spcBef>
                <a:spcPct val="0"/>
              </a:spcBef>
              <a:spcAft>
                <a:spcPct val="0"/>
              </a:spcAft>
              <a:buClrTx/>
              <a:buSzTx/>
              <a:buFontTx/>
              <a:buNone/>
              <a:tabLst/>
            </a:pPr>
            <a:r>
              <a:rPr kumimoji="0" lang="ru-RU" sz="2000" i="1"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rPr>
              <a:t>Все, что я познаю, я знаю, для чего это мне надо и где и как я могу эти знания применить</a:t>
            </a:r>
            <a:r>
              <a:rPr kumimoji="0" lang="ru-RU" sz="2000"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rPr>
              <a:t>, — вот </a:t>
            </a:r>
            <a:r>
              <a:rPr kumimoji="0" lang="ru-RU" sz="2000" i="0" u="sng"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rPr>
              <a:t>основной тезис</a:t>
            </a:r>
            <a:r>
              <a:rPr kumimoji="0" lang="ru-RU" sz="2000"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rPr>
              <a:t> современного понимания метода проектов, который и привлекает многие образовательные системы, стремящиеся найти разумный баланс между академическими знаниями и прагматическими умениями.</a:t>
            </a:r>
            <a:endParaRPr kumimoji="0" lang="ru-RU" sz="2800"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577" name="Rectangle 1"/>
          <p:cNvSpPr>
            <a:spLocks noChangeArrowheads="1"/>
          </p:cNvSpPr>
          <p:nvPr/>
        </p:nvSpPr>
        <p:spPr bwMode="auto">
          <a:xfrm>
            <a:off x="2643174" y="142852"/>
            <a:ext cx="31181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1440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pitchFamily="34" charset="0"/>
                <a:ea typeface="Times New Roman" pitchFamily="18" charset="0"/>
              </a:rPr>
              <a:t>ВВЕДЕНИЕ</a:t>
            </a:r>
            <a:endParaRPr kumimoji="0" lang="ru-RU" sz="3600" b="0" i="0" u="none" strike="noStrike" cap="none" normalizeH="0" baseline="0" dirty="0" smtClean="0">
              <a:ln>
                <a:noFill/>
              </a:ln>
              <a:solidFill>
                <a:schemeClr val="tx1"/>
              </a:solidFill>
              <a:effectLst/>
              <a:latin typeface="Arial" pitchFamily="34" charset="0"/>
            </a:endParaRPr>
          </a:p>
        </p:txBody>
      </p:sp>
      <p:pic>
        <p:nvPicPr>
          <p:cNvPr id="24579" name="Picture 3" descr="C:\Documents and Settings\Донскова\Рабочий стол\пректное обучение\header-top-right-bg.jpg"/>
          <p:cNvPicPr>
            <a:picLocks noChangeAspect="1" noChangeArrowheads="1"/>
          </p:cNvPicPr>
          <p:nvPr/>
        </p:nvPicPr>
        <p:blipFill>
          <a:blip r:embed="rId4"/>
          <a:srcRect/>
          <a:stretch>
            <a:fillRect/>
          </a:stretch>
        </p:blipFill>
        <p:spPr bwMode="auto">
          <a:xfrm>
            <a:off x="2214546" y="1928802"/>
            <a:ext cx="5179254" cy="2500330"/>
          </a:xfrm>
          <a:prstGeom prst="rect">
            <a:avLst/>
          </a:prstGeom>
          <a:noFill/>
        </p:spPr>
      </p:pic>
    </p:spTree>
  </p:cSld>
  <p:clrMapOvr>
    <a:masterClrMapping/>
  </p:clrMapOvr>
  <p:transition spd="med">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8"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1"/>
          <p:cNvSpPr>
            <a:spLocks noChangeArrowheads="1"/>
          </p:cNvSpPr>
          <p:nvPr/>
        </p:nvSpPr>
        <p:spPr bwMode="auto">
          <a:xfrm>
            <a:off x="571472" y="0"/>
            <a:ext cx="80010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Технология проектного обучения в системе уроков </a:t>
            </a:r>
            <a:endParaRPr kumimoji="0" lang="ru-RU" sz="24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1142976" y="1142984"/>
            <a:ext cx="6858048" cy="369332"/>
          </a:xfrm>
          <a:prstGeom prst="rect">
            <a:avLst/>
          </a:prstGeom>
        </p:spPr>
        <p:txBody>
          <a:bodyPr wrap="square">
            <a:spAutoFit/>
          </a:bodyPr>
          <a:lstStyle/>
          <a:p>
            <a:pPr algn="ctr"/>
            <a:r>
              <a:rPr lang="ru-RU" dirty="0" smtClean="0"/>
              <a:t>СИСТЕМЫ ДЕЙСТВИЙ ПРЕПОДАВАТЕЛЯ И УЧАЩИХСЯ.</a:t>
            </a:r>
            <a:endParaRPr lang="ru-RU" dirty="0"/>
          </a:p>
        </p:txBody>
      </p:sp>
      <p:graphicFrame>
        <p:nvGraphicFramePr>
          <p:cNvPr id="7" name="Таблица 6"/>
          <p:cNvGraphicFramePr>
            <a:graphicFrameLocks noGrp="1"/>
          </p:cNvGraphicFramePr>
          <p:nvPr/>
        </p:nvGraphicFramePr>
        <p:xfrm>
          <a:off x="357158" y="2071678"/>
          <a:ext cx="8429682" cy="4171188"/>
        </p:xfrm>
        <a:graphic>
          <a:graphicData uri="http://schemas.openxmlformats.org/drawingml/2006/table">
            <a:tbl>
              <a:tblPr>
                <a:tableStyleId>{284E427A-3D55-4303-BF80-6455036E1DE7}</a:tableStyleId>
              </a:tblPr>
              <a:tblGrid>
                <a:gridCol w="2023124"/>
                <a:gridCol w="2697498"/>
                <a:gridCol w="3709060"/>
              </a:tblGrid>
              <a:tr h="585470">
                <a:tc>
                  <a:txBody>
                    <a:bodyPr/>
                    <a:lstStyle/>
                    <a:p>
                      <a:pPr>
                        <a:lnSpc>
                          <a:spcPct val="115000"/>
                        </a:lnSpc>
                        <a:spcAft>
                          <a:spcPts val="0"/>
                        </a:spcAft>
                      </a:pPr>
                      <a:r>
                        <a:rPr lang="ru-RU" sz="1400" b="1" baseline="0" dirty="0"/>
                        <a:t>2. Разработка </a:t>
                      </a:r>
                      <a:r>
                        <a:rPr lang="ru-RU" sz="1400" b="1" spc="-15" baseline="0" dirty="0"/>
                        <a:t>проекта</a:t>
                      </a:r>
                      <a:r>
                        <a:rPr lang="ru-RU" sz="1400" b="1" baseline="0" dirty="0"/>
                        <a:t> </a:t>
                      </a:r>
                      <a:endParaRPr lang="ru-RU" sz="1400" b="1" baseline="0"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400" b="1" spc="-35" baseline="0" dirty="0" smtClean="0"/>
                        <a:t>Преподаватель консультирует</a:t>
                      </a:r>
                      <a:r>
                        <a:rPr lang="ru-RU" sz="1400" b="1" spc="-35" baseline="0" dirty="0"/>
                        <a:t>, </a:t>
                      </a:r>
                      <a:r>
                        <a:rPr lang="ru-RU" sz="1400" b="1" spc="-15" baseline="0" dirty="0"/>
                        <a:t>координирует работу </a:t>
                      </a:r>
                      <a:r>
                        <a:rPr lang="ru-RU" sz="1400" b="1" spc="-40" baseline="0" dirty="0"/>
                        <a:t>учащихся, стимулирует их деятельность</a:t>
                      </a:r>
                      <a:r>
                        <a:rPr lang="ru-RU" sz="1400" b="1" baseline="0" dirty="0"/>
                        <a:t> </a:t>
                      </a:r>
                      <a:endParaRPr lang="ru-RU" sz="1400" b="1" baseline="0"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400" b="1" spc="-45" baseline="0" dirty="0"/>
                        <a:t>Учащиеся осуществляют </a:t>
                      </a:r>
                      <a:r>
                        <a:rPr lang="ru-RU" sz="1400" b="1" spc="-35" baseline="0" dirty="0"/>
                        <a:t>поисковую деятельность</a:t>
                      </a:r>
                      <a:r>
                        <a:rPr lang="ru-RU" sz="1400" b="1" baseline="0" dirty="0"/>
                        <a:t> </a:t>
                      </a:r>
                      <a:endParaRPr lang="ru-RU" sz="1400" b="1" baseline="0" dirty="0">
                        <a:latin typeface="Times New Roman"/>
                        <a:ea typeface="Times New Roman"/>
                        <a:cs typeface="Times New Roman"/>
                      </a:endParaRPr>
                    </a:p>
                  </a:txBody>
                  <a:tcPr marL="25400" marR="25400" marT="0" marB="0"/>
                </a:tc>
              </a:tr>
              <a:tr h="579755">
                <a:tc>
                  <a:txBody>
                    <a:bodyPr/>
                    <a:lstStyle/>
                    <a:p>
                      <a:pPr>
                        <a:lnSpc>
                          <a:spcPct val="115000"/>
                        </a:lnSpc>
                        <a:spcAft>
                          <a:spcPts val="0"/>
                        </a:spcAft>
                      </a:pPr>
                      <a:r>
                        <a:rPr lang="ru-RU" sz="1400" b="1" baseline="0"/>
                        <a:t>3. Оформление </a:t>
                      </a:r>
                      <a:r>
                        <a:rPr lang="ru-RU" sz="1400" b="1" spc="-35" baseline="0"/>
                        <a:t>результатов</a:t>
                      </a:r>
                      <a:r>
                        <a:rPr lang="ru-RU" sz="1400" b="1" baseline="0"/>
                        <a:t> </a:t>
                      </a:r>
                      <a:endParaRPr lang="ru-RU" sz="1400" b="1" baseline="0">
                        <a:latin typeface="Times New Roman"/>
                        <a:ea typeface="Times New Roman"/>
                        <a:cs typeface="Times New Roman"/>
                      </a:endParaRPr>
                    </a:p>
                  </a:txBody>
                  <a:tcPr marL="25400" marR="25400" marT="0" marB="0"/>
                </a:tc>
                <a:tc>
                  <a:txBody>
                    <a:bodyPr/>
                    <a:lstStyle/>
                    <a:p>
                      <a:pPr>
                        <a:lnSpc>
                          <a:spcPct val="115000"/>
                        </a:lnSpc>
                        <a:spcAft>
                          <a:spcPts val="0"/>
                        </a:spcAft>
                      </a:pPr>
                      <a:r>
                        <a:rPr lang="ru-RU" sz="1400" b="1" spc="-35" baseline="0" dirty="0" smtClean="0"/>
                        <a:t>Преподаватель консультирует</a:t>
                      </a:r>
                      <a:r>
                        <a:rPr lang="ru-RU" sz="1400" b="1" spc="-35" baseline="0" dirty="0"/>
                        <a:t>, </a:t>
                      </a:r>
                      <a:r>
                        <a:rPr lang="ru-RU" sz="1400" b="1" spc="-15" baseline="0" dirty="0"/>
                        <a:t>координирует работу </a:t>
                      </a:r>
                      <a:r>
                        <a:rPr lang="ru-RU" sz="1400" b="1" spc="-40" baseline="0" dirty="0"/>
                        <a:t>учащихся, стимулирует их деятельность</a:t>
                      </a:r>
                      <a:r>
                        <a:rPr lang="ru-RU" sz="1400" b="1" baseline="0" dirty="0"/>
                        <a:t> </a:t>
                      </a:r>
                      <a:endParaRPr lang="ru-RU" sz="1400" b="1" baseline="0"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400" b="1" spc="-30" baseline="0" dirty="0"/>
                        <a:t>Учащиеся вначале по </a:t>
                      </a:r>
                      <a:r>
                        <a:rPr lang="ru-RU" sz="1400" b="1" spc="-30" baseline="0" dirty="0" smtClean="0"/>
                        <a:t>подгруппам</a:t>
                      </a:r>
                      <a:r>
                        <a:rPr lang="ru-RU" sz="1400" b="1" spc="-30" baseline="0" dirty="0"/>
                        <a:t>, в потом во </a:t>
                      </a:r>
                      <a:r>
                        <a:rPr lang="ru-RU" sz="1400" b="1" spc="-30" baseline="0" dirty="0" smtClean="0"/>
                        <a:t>взаимодей</a:t>
                      </a:r>
                      <a:r>
                        <a:rPr lang="ru-RU" sz="1400" b="1" spc="-25" baseline="0" dirty="0" smtClean="0"/>
                        <a:t>ствии со всей группой оформляют </a:t>
                      </a:r>
                      <a:r>
                        <a:rPr lang="ru-RU" sz="1400" b="1" spc="-25" baseline="0" dirty="0"/>
                        <a:t>результаты в </a:t>
                      </a:r>
                      <a:r>
                        <a:rPr lang="ru-RU" sz="1400" b="1" spc="-30" baseline="0" dirty="0"/>
                        <a:t>соответствии с принятыми </a:t>
                      </a:r>
                      <a:r>
                        <a:rPr lang="ru-RU" sz="1400" b="1" spc="-55" baseline="0" dirty="0"/>
                        <a:t>правилами</a:t>
                      </a:r>
                      <a:r>
                        <a:rPr lang="ru-RU" sz="1400" b="1" baseline="0" dirty="0"/>
                        <a:t> </a:t>
                      </a:r>
                      <a:endParaRPr lang="ru-RU" sz="1400" b="1" baseline="0" dirty="0">
                        <a:latin typeface="Times New Roman"/>
                        <a:ea typeface="Times New Roman"/>
                        <a:cs typeface="Times New Roman"/>
                      </a:endParaRPr>
                    </a:p>
                  </a:txBody>
                  <a:tcPr marL="25400" marR="25400" marT="0" marB="0"/>
                </a:tc>
              </a:tr>
              <a:tr h="792480">
                <a:tc>
                  <a:txBody>
                    <a:bodyPr/>
                    <a:lstStyle/>
                    <a:p>
                      <a:pPr>
                        <a:lnSpc>
                          <a:spcPct val="115000"/>
                        </a:lnSpc>
                        <a:spcAft>
                          <a:spcPts val="0"/>
                        </a:spcAft>
                      </a:pPr>
                      <a:r>
                        <a:rPr lang="ru-RU" sz="1400" b="1" baseline="0" dirty="0"/>
                        <a:t>4. Презентация </a:t>
                      </a:r>
                      <a:endParaRPr lang="ru-RU" sz="1400" b="1" baseline="0"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400" b="1" spc="-30" baseline="0" dirty="0" smtClean="0"/>
                        <a:t>Преподаватель организует экспер</a:t>
                      </a:r>
                      <a:r>
                        <a:rPr lang="ru-RU" sz="1400" b="1" spc="-35" baseline="0" dirty="0" smtClean="0"/>
                        <a:t>тизу </a:t>
                      </a:r>
                      <a:r>
                        <a:rPr lang="ru-RU" sz="1400" b="1" spc="-35" baseline="0" dirty="0"/>
                        <a:t>(например, приглашает </a:t>
                      </a:r>
                      <a:r>
                        <a:rPr lang="ru-RU" sz="1400" b="1" spc="-25" baseline="0" dirty="0"/>
                        <a:t>в качестве экспертов </a:t>
                      </a:r>
                      <a:r>
                        <a:rPr lang="ru-RU" sz="1400" b="1" spc="-25" baseline="0" dirty="0" smtClean="0"/>
                        <a:t>студентов  стар</a:t>
                      </a:r>
                      <a:r>
                        <a:rPr lang="ru-RU" sz="1400" b="1" spc="-30" baseline="0" dirty="0" smtClean="0"/>
                        <a:t>ших групп или</a:t>
                      </a:r>
                      <a:r>
                        <a:rPr lang="ru-RU" sz="1400" b="1" spc="-40" baseline="0" dirty="0" smtClean="0"/>
                        <a:t> специалиста в этой области</a:t>
                      </a:r>
                      <a:endParaRPr lang="ru-RU" sz="1400" b="1" baseline="0"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400" b="1" spc="-25" baseline="0" dirty="0"/>
                        <a:t>Докладывают о результатах </a:t>
                      </a:r>
                      <a:r>
                        <a:rPr lang="ru-RU" sz="1400" b="1" spc="-30" baseline="0" dirty="0"/>
                        <a:t>своей работы</a:t>
                      </a:r>
                      <a:r>
                        <a:rPr lang="ru-RU" sz="1400" b="1" baseline="0" dirty="0"/>
                        <a:t> </a:t>
                      </a:r>
                      <a:endParaRPr lang="ru-RU" sz="1400" b="1" baseline="0" dirty="0">
                        <a:latin typeface="Times New Roman"/>
                        <a:ea typeface="Times New Roman"/>
                        <a:cs typeface="Times New Roman"/>
                      </a:endParaRPr>
                    </a:p>
                  </a:txBody>
                  <a:tcPr marL="25400" marR="25400" marT="0" marB="0"/>
                </a:tc>
              </a:tr>
              <a:tr h="448945">
                <a:tc>
                  <a:txBody>
                    <a:bodyPr/>
                    <a:lstStyle/>
                    <a:p>
                      <a:pPr>
                        <a:lnSpc>
                          <a:spcPct val="115000"/>
                        </a:lnSpc>
                        <a:spcAft>
                          <a:spcPts val="0"/>
                        </a:spcAft>
                      </a:pPr>
                      <a:r>
                        <a:rPr lang="ru-RU" sz="1400" b="1" baseline="0"/>
                        <a:t>5. Рефлексия </a:t>
                      </a:r>
                      <a:endParaRPr lang="ru-RU" sz="1400" b="1" baseline="0">
                        <a:latin typeface="Times New Roman"/>
                        <a:ea typeface="Times New Roman"/>
                        <a:cs typeface="Times New Roman"/>
                      </a:endParaRPr>
                    </a:p>
                  </a:txBody>
                  <a:tcPr marL="25400" marR="25400" marT="0" marB="0"/>
                </a:tc>
                <a:tc>
                  <a:txBody>
                    <a:bodyPr/>
                    <a:lstStyle/>
                    <a:p>
                      <a:pPr>
                        <a:lnSpc>
                          <a:spcPct val="115000"/>
                        </a:lnSpc>
                        <a:spcAft>
                          <a:spcPts val="0"/>
                        </a:spcAft>
                      </a:pPr>
                      <a:r>
                        <a:rPr lang="ru-RU" sz="1400" b="1" spc="-40" baseline="0" dirty="0"/>
                        <a:t>Оценивает свою </a:t>
                      </a:r>
                      <a:r>
                        <a:rPr lang="ru-RU" sz="1400" b="1" spc="-40" baseline="0" dirty="0" smtClean="0"/>
                        <a:t>деятель</a:t>
                      </a:r>
                      <a:r>
                        <a:rPr lang="ru-RU" sz="1400" b="1" spc="-30" baseline="0" dirty="0" smtClean="0"/>
                        <a:t>ность </a:t>
                      </a:r>
                      <a:r>
                        <a:rPr lang="ru-RU" sz="1400" b="1" spc="-30" baseline="0" dirty="0"/>
                        <a:t>по качеству оценок и. </a:t>
                      </a:r>
                      <a:r>
                        <a:rPr lang="ru-RU" sz="1400" b="1" spc="-35" baseline="0" dirty="0"/>
                        <a:t>активности учащихся</a:t>
                      </a:r>
                      <a:r>
                        <a:rPr lang="ru-RU" sz="1400" b="1" baseline="0" dirty="0"/>
                        <a:t> </a:t>
                      </a:r>
                      <a:endParaRPr lang="ru-RU" sz="1400" b="1" baseline="0" dirty="0">
                        <a:latin typeface="Times New Roman"/>
                        <a:ea typeface="Times New Roman"/>
                        <a:cs typeface="Times New Roman"/>
                      </a:endParaRPr>
                    </a:p>
                  </a:txBody>
                  <a:tcPr marL="25400" marR="25400" marT="0" marB="0"/>
                </a:tc>
                <a:tc>
                  <a:txBody>
                    <a:bodyPr/>
                    <a:lstStyle/>
                    <a:p>
                      <a:pPr>
                        <a:lnSpc>
                          <a:spcPct val="115000"/>
                        </a:lnSpc>
                        <a:spcAft>
                          <a:spcPts val="0"/>
                        </a:spcAft>
                      </a:pPr>
                      <a:r>
                        <a:rPr lang="ru-RU" sz="1400" b="1" spc="-15" baseline="0" dirty="0"/>
                        <a:t>Подводят итоги работы, </a:t>
                      </a:r>
                      <a:r>
                        <a:rPr lang="ru-RU" sz="1400" b="1" spc="-35" baseline="0" dirty="0"/>
                        <a:t>высказывают пожелания, </a:t>
                      </a:r>
                      <a:r>
                        <a:rPr lang="ru-RU" sz="1400" b="1" spc="-20" baseline="0" dirty="0"/>
                        <a:t>коллективно обсуждают </a:t>
                      </a:r>
                      <a:r>
                        <a:rPr lang="ru-RU" sz="1400" b="1" spc="-15" baseline="0" dirty="0"/>
                        <a:t>оценки за работу</a:t>
                      </a:r>
                      <a:r>
                        <a:rPr lang="ru-RU" sz="1400" b="1" baseline="0" dirty="0"/>
                        <a:t> </a:t>
                      </a:r>
                      <a:endParaRPr lang="ru-RU" sz="1400" b="1" baseline="0" dirty="0">
                        <a:latin typeface="Times New Roman"/>
                        <a:ea typeface="Times New Roman"/>
                        <a:cs typeface="Times New Roman"/>
                      </a:endParaRPr>
                    </a:p>
                  </a:txBody>
                  <a:tcPr marL="25400" marR="25400" marT="0" marB="0"/>
                </a:tc>
              </a:tr>
            </a:tbl>
          </a:graphicData>
        </a:graphic>
      </p:graphicFrame>
      <p:pic>
        <p:nvPicPr>
          <p:cNvPr id="19458" name="Picture 2" descr="C:\Documents and Settings\Донскова\Рабочий стол\О9\noname.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4348" y="4429132"/>
            <a:ext cx="1238248" cy="928686"/>
          </a:xfrm>
          <a:prstGeom prst="rect">
            <a:avLst/>
          </a:prstGeom>
          <a:noFill/>
        </p:spPr>
      </p:pic>
    </p:spTree>
  </p:cSld>
  <p:clrMapOvr>
    <a:masterClrMapping/>
  </p:clrMapOvr>
  <p:transition spd="med">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714488"/>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1285852" y="142852"/>
            <a:ext cx="6572296" cy="461665"/>
          </a:xfrm>
          <a:prstGeom prst="rect">
            <a:avLst/>
          </a:prstGeom>
        </p:spPr>
        <p:txBody>
          <a:bodyPr wrap="square">
            <a:spAutoFit/>
          </a:bodyPr>
          <a:lstStyle/>
          <a:p>
            <a:pPr algn="ctr"/>
            <a:r>
              <a:rPr lang="ru-RU" sz="2400" dirty="0" smtClean="0"/>
              <a:t>КЛАССИФИКАЦИЯ УЧЕБНЫХ ПРОЕКТОВ.</a:t>
            </a:r>
            <a:endParaRPr lang="ru-RU" sz="2400" dirty="0"/>
          </a:p>
        </p:txBody>
      </p:sp>
      <p:sp>
        <p:nvSpPr>
          <p:cNvPr id="27649" name="Rectangle 1"/>
          <p:cNvSpPr>
            <a:spLocks noChangeArrowheads="1"/>
          </p:cNvSpPr>
          <p:nvPr/>
        </p:nvSpPr>
        <p:spPr bwMode="auto">
          <a:xfrm>
            <a:off x="1428728" y="2124789"/>
            <a:ext cx="7500990" cy="4733211"/>
          </a:xfrm>
          <a:prstGeom prst="round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361950" algn="l"/>
              </a:tabLst>
            </a:pPr>
            <a:r>
              <a:rPr kumimoji="0" lang="ru-RU" sz="1600" i="0" u="none" strike="noStrike" cap="none" normalizeH="0" baseline="0" dirty="0" smtClean="0">
                <a:ln>
                  <a:noFill/>
                </a:ln>
                <a:solidFill>
                  <a:srgbClr val="C00000"/>
                </a:solidFill>
                <a:effectLst/>
                <a:latin typeface="Arial" pitchFamily="34" charset="0"/>
                <a:ea typeface="Times New Roman" pitchFamily="18" charset="0"/>
              </a:rPr>
              <a:t>Проект может быть </a:t>
            </a:r>
            <a:r>
              <a:rPr kumimoji="0" lang="ru-RU" sz="1600" i="1" u="none" strike="noStrike" cap="none" normalizeH="0" baseline="0" dirty="0" smtClean="0">
                <a:ln>
                  <a:noFill/>
                </a:ln>
                <a:solidFill>
                  <a:srgbClr val="C00000"/>
                </a:solidFill>
                <a:effectLst/>
                <a:latin typeface="Arial" pitchFamily="34" charset="0"/>
                <a:ea typeface="Times New Roman" pitchFamily="18" charset="0"/>
              </a:rPr>
              <a:t>групповым</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и </a:t>
            </a:r>
            <a:r>
              <a:rPr kumimoji="0" lang="ru-RU" sz="1600" i="1" u="none" strike="noStrike" cap="none" normalizeH="0" baseline="0" dirty="0" smtClean="0">
                <a:ln>
                  <a:noFill/>
                </a:ln>
                <a:solidFill>
                  <a:srgbClr val="C00000"/>
                </a:solidFill>
                <a:effectLst/>
                <a:latin typeface="Arial" pitchFamily="34" charset="0"/>
                <a:ea typeface="Times New Roman" pitchFamily="18" charset="0"/>
              </a:rPr>
              <a:t>персональным</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Каждый из них имеет свои неоспоримые достоинства.</a:t>
            </a:r>
            <a:endParaRPr kumimoji="0" lang="ru-RU" sz="16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61950" algn="l"/>
              </a:tabLst>
            </a:pPr>
            <a:r>
              <a:rPr kumimoji="0" lang="ru-RU" sz="1600" i="1" u="none" strike="noStrike" cap="none" normalizeH="0" baseline="0" dirty="0" smtClean="0">
                <a:ln>
                  <a:noFill/>
                </a:ln>
                <a:solidFill>
                  <a:srgbClr val="C00000"/>
                </a:solidFill>
                <a:effectLst/>
                <a:latin typeface="Arial" pitchFamily="34" charset="0"/>
                <a:ea typeface="Times New Roman" pitchFamily="18" charset="0"/>
              </a:rPr>
              <a:t>Современная классификация учебных проектов</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сделана на основе </a:t>
            </a:r>
            <a:r>
              <a:rPr kumimoji="0" lang="ru-RU" sz="1600" i="0" u="sng" strike="noStrike" cap="none" normalizeH="0" baseline="0" dirty="0" smtClean="0">
                <a:ln>
                  <a:noFill/>
                </a:ln>
                <a:solidFill>
                  <a:srgbClr val="C00000"/>
                </a:solidFill>
                <a:effectLst/>
                <a:latin typeface="Arial" pitchFamily="34" charset="0"/>
                <a:ea typeface="Times New Roman" pitchFamily="18" charset="0"/>
              </a:rPr>
              <a:t>доминирующей (преобладающей) деятельности</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учащихся:</a:t>
            </a:r>
            <a:endParaRPr kumimoji="0" lang="ru-RU" sz="16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361950" algn="l"/>
              </a:tabLst>
            </a:pPr>
            <a:r>
              <a:rPr kumimoji="0" lang="ru-RU" sz="1600" i="1" u="none" strike="noStrike" cap="none" normalizeH="0" baseline="0" dirty="0" smtClean="0">
                <a:ln>
                  <a:noFill/>
                </a:ln>
                <a:solidFill>
                  <a:srgbClr val="C00000"/>
                </a:solidFill>
                <a:effectLst/>
                <a:latin typeface="Arial" pitchFamily="34" charset="0"/>
                <a:ea typeface="Times New Roman" pitchFamily="18" charset="0"/>
              </a:rPr>
              <a:t>практико-ориентированный проект</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(от учебного пособия до пакета рекомендаций </a:t>
            </a:r>
            <a:r>
              <a:rPr lang="ru-RU" sz="1600" dirty="0" smtClean="0">
                <a:solidFill>
                  <a:srgbClr val="C00000"/>
                </a:solidFill>
                <a:latin typeface="Arial" pitchFamily="34" charset="0"/>
                <a:ea typeface="Times New Roman" pitchFamily="18" charset="0"/>
              </a:rPr>
              <a:t>процесса</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a:t>
            </a:r>
            <a:endParaRPr kumimoji="0" lang="ru-RU" sz="16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361950" algn="l"/>
              </a:tabLst>
            </a:pPr>
            <a:r>
              <a:rPr kumimoji="0" lang="ru-RU" sz="1600" i="1" u="none" strike="noStrike" cap="none" normalizeH="0" baseline="0" dirty="0" smtClean="0">
                <a:ln>
                  <a:noFill/>
                </a:ln>
                <a:solidFill>
                  <a:srgbClr val="C00000"/>
                </a:solidFill>
                <a:effectLst/>
                <a:latin typeface="Arial" pitchFamily="34" charset="0"/>
                <a:ea typeface="Times New Roman" pitchFamily="18" charset="0"/>
              </a:rPr>
              <a:t>исследовательский проект</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 исследование какой-либо проблемы по всем правилам научного исследования;</a:t>
            </a:r>
            <a:endParaRPr kumimoji="0" lang="ru-RU" sz="16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361950" algn="l"/>
              </a:tabLst>
            </a:pPr>
            <a:r>
              <a:rPr kumimoji="0" lang="ru-RU" sz="1600" i="1" u="none" strike="noStrike" cap="none" normalizeH="0" baseline="0" dirty="0" smtClean="0">
                <a:ln>
                  <a:noFill/>
                </a:ln>
                <a:solidFill>
                  <a:srgbClr val="C00000"/>
                </a:solidFill>
                <a:effectLst/>
                <a:latin typeface="Arial" pitchFamily="34" charset="0"/>
                <a:ea typeface="Times New Roman" pitchFamily="18" charset="0"/>
              </a:rPr>
              <a:t>информационный проект</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 сбор и обработка информации по значимой проблеме с целью ее презентации широкой аудитории (статья в СМИ, информация в сети Интернет);</a:t>
            </a:r>
            <a:endParaRPr kumimoji="0" lang="ru-RU" sz="16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361950" algn="l"/>
              </a:tabLst>
            </a:pPr>
            <a:r>
              <a:rPr kumimoji="0" lang="ru-RU" sz="1600" i="1" u="none" strike="noStrike" cap="none" normalizeH="0" baseline="0" dirty="0" smtClean="0">
                <a:ln>
                  <a:noFill/>
                </a:ln>
                <a:solidFill>
                  <a:srgbClr val="C00000"/>
                </a:solidFill>
                <a:effectLst/>
                <a:latin typeface="Arial" pitchFamily="34" charset="0"/>
                <a:ea typeface="Times New Roman" pitchFamily="18" charset="0"/>
              </a:rPr>
              <a:t>творческий проект</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 максимально свободный авторский подход в решении проблемы. Продукт — альманахи, видеофильмы, театрализации, произведения изо или </a:t>
            </a:r>
            <a:r>
              <a:rPr lang="ru-RU" sz="1600" dirty="0" smtClean="0">
                <a:solidFill>
                  <a:srgbClr val="C00000"/>
                </a:solidFill>
                <a:latin typeface="Arial" pitchFamily="34" charset="0"/>
                <a:ea typeface="Times New Roman" pitchFamily="18" charset="0"/>
              </a:rPr>
              <a:t>изготовление предметов</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и т.п.</a:t>
            </a:r>
            <a:endParaRPr kumimoji="0" lang="ru-RU" sz="16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361950" algn="l"/>
              </a:tabLst>
            </a:pPr>
            <a:r>
              <a:rPr kumimoji="0" lang="ru-RU" sz="1600" i="1" u="none" strike="noStrike" cap="none" normalizeH="0" baseline="0" dirty="0" smtClean="0">
                <a:ln>
                  <a:noFill/>
                </a:ln>
                <a:solidFill>
                  <a:srgbClr val="C00000"/>
                </a:solidFill>
                <a:effectLst/>
                <a:latin typeface="Arial" pitchFamily="34" charset="0"/>
                <a:ea typeface="Times New Roman" pitchFamily="18" charset="0"/>
              </a:rPr>
              <a:t>ролевой проект</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 деловые ролевые игры, результат которых остается открытым до самого конца.</a:t>
            </a:r>
            <a:endParaRPr kumimoji="0" lang="ru-RU" sz="1600" i="0" u="none" strike="noStrike" cap="none" normalizeH="0" baseline="0" dirty="0" smtClean="0">
              <a:ln>
                <a:noFill/>
              </a:ln>
              <a:solidFill>
                <a:srgbClr val="C00000"/>
              </a:solidFill>
              <a:effectLst/>
              <a:latin typeface="Arial" pitchFamily="34" charset="0"/>
            </a:endParaRPr>
          </a:p>
        </p:txBody>
      </p:sp>
      <p:pic>
        <p:nvPicPr>
          <p:cNvPr id="7" name="Picture 4"/>
          <p:cNvPicPr>
            <a:picLocks noChangeAspect="1" noChangeArrowheads="1"/>
          </p:cNvPicPr>
          <p:nvPr/>
        </p:nvPicPr>
        <p:blipFill>
          <a:blip r:embed="rId4"/>
          <a:srcRect/>
          <a:stretch>
            <a:fillRect/>
          </a:stretch>
        </p:blipFill>
        <p:spPr bwMode="auto">
          <a:xfrm rot="20851173">
            <a:off x="166469" y="4554278"/>
            <a:ext cx="1342695" cy="1687441"/>
          </a:xfrm>
          <a:prstGeom prst="rect">
            <a:avLst/>
          </a:prstGeom>
          <a:noFill/>
          <a:ln w="9525">
            <a:noFill/>
            <a:miter lim="800000"/>
            <a:headEnd/>
            <a:tailEnd/>
          </a:ln>
        </p:spPr>
      </p:pic>
      <p:pic>
        <p:nvPicPr>
          <p:cNvPr id="9" name="Picture 46" descr="200"/>
          <p:cNvPicPr>
            <a:picLocks noChangeAspect="1" noChangeArrowheads="1"/>
          </p:cNvPicPr>
          <p:nvPr/>
        </p:nvPicPr>
        <p:blipFill>
          <a:blip r:embed="rId5"/>
          <a:srcRect/>
          <a:stretch>
            <a:fillRect/>
          </a:stretch>
        </p:blipFill>
        <p:spPr bwMode="auto">
          <a:xfrm>
            <a:off x="0" y="2571744"/>
            <a:ext cx="1285852" cy="1143873"/>
          </a:xfrm>
          <a:prstGeom prst="rect">
            <a:avLst/>
          </a:prstGeom>
          <a:noFill/>
        </p:spPr>
      </p:pic>
      <p:pic>
        <p:nvPicPr>
          <p:cNvPr id="11" name="Picture 49" descr="252"/>
          <p:cNvPicPr>
            <a:picLocks noChangeAspect="1" noChangeArrowheads="1"/>
          </p:cNvPicPr>
          <p:nvPr/>
        </p:nvPicPr>
        <p:blipFill>
          <a:blip r:embed="rId6" cstate="print">
            <a:lum bright="-30000"/>
          </a:blip>
          <a:srcRect/>
          <a:stretch>
            <a:fillRect/>
          </a:stretch>
        </p:blipFill>
        <p:spPr bwMode="auto">
          <a:xfrm flipH="1">
            <a:off x="1714480" y="2214554"/>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85736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625" name="Rectangle 1"/>
          <p:cNvSpPr>
            <a:spLocks noChangeArrowheads="1"/>
          </p:cNvSpPr>
          <p:nvPr/>
        </p:nvSpPr>
        <p:spPr bwMode="auto">
          <a:xfrm>
            <a:off x="1428728" y="2357430"/>
            <a:ext cx="7572428" cy="4188381"/>
          </a:xfrm>
          <a:prstGeom prst="round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i="0" u="sng" strike="noStrike" cap="none" normalizeH="0" baseline="0" dirty="0" smtClean="0">
                <a:ln>
                  <a:noFill/>
                </a:ln>
                <a:solidFill>
                  <a:srgbClr val="C00000"/>
                </a:solidFill>
                <a:effectLst/>
                <a:latin typeface="Arial" pitchFamily="34" charset="0"/>
                <a:ea typeface="Times New Roman" pitchFamily="18" charset="0"/>
              </a:rPr>
              <a:t>По комплексности</a:t>
            </a:r>
            <a:r>
              <a:rPr kumimoji="0" lang="ru-RU" i="0" u="none" strike="noStrike" cap="none" normalizeH="0" baseline="0" dirty="0" smtClean="0">
                <a:ln>
                  <a:noFill/>
                </a:ln>
                <a:solidFill>
                  <a:srgbClr val="C00000"/>
                </a:solidFill>
                <a:effectLst/>
                <a:latin typeface="Arial" pitchFamily="34" charset="0"/>
                <a:ea typeface="Times New Roman" pitchFamily="18" charset="0"/>
              </a:rPr>
              <a:t> проекты могут быть </a:t>
            </a:r>
            <a:r>
              <a:rPr kumimoji="0" lang="ru-RU" i="1" u="none" strike="noStrike" cap="none" normalizeH="0" baseline="0" dirty="0" err="1" smtClean="0">
                <a:ln>
                  <a:noFill/>
                </a:ln>
                <a:solidFill>
                  <a:srgbClr val="C00000"/>
                </a:solidFill>
                <a:effectLst/>
                <a:latin typeface="Arial" pitchFamily="34" charset="0"/>
                <a:ea typeface="Times New Roman" pitchFamily="18" charset="0"/>
              </a:rPr>
              <a:t>монопроектами</a:t>
            </a:r>
            <a:r>
              <a:rPr kumimoji="0" lang="ru-RU" i="0" u="none" strike="noStrike" cap="none" normalizeH="0" baseline="0" dirty="0" smtClean="0">
                <a:ln>
                  <a:noFill/>
                </a:ln>
                <a:solidFill>
                  <a:srgbClr val="C00000"/>
                </a:solidFill>
                <a:effectLst/>
                <a:latin typeface="Arial" pitchFamily="34" charset="0"/>
                <a:ea typeface="Times New Roman" pitchFamily="18" charset="0"/>
              </a:rPr>
              <a:t> и </a:t>
            </a:r>
            <a:r>
              <a:rPr kumimoji="0" lang="ru-RU" i="1" u="none" strike="noStrike" cap="none" normalizeH="0" baseline="0" dirty="0" err="1" smtClean="0">
                <a:ln>
                  <a:noFill/>
                </a:ln>
                <a:solidFill>
                  <a:srgbClr val="C00000"/>
                </a:solidFill>
                <a:effectLst/>
                <a:latin typeface="Arial" pitchFamily="34" charset="0"/>
                <a:ea typeface="Times New Roman" pitchFamily="18" charset="0"/>
              </a:rPr>
              <a:t>межпредметными</a:t>
            </a:r>
            <a:r>
              <a:rPr kumimoji="0" lang="ru-RU" i="0" u="none" strike="noStrike" cap="none" normalizeH="0" baseline="0" dirty="0" smtClean="0">
                <a:ln>
                  <a:noFill/>
                </a:ln>
                <a:solidFill>
                  <a:srgbClr val="C00000"/>
                </a:solidFill>
                <a:effectLst/>
                <a:latin typeface="Arial" pitchFamily="34" charset="0"/>
                <a:ea typeface="Times New Roman" pitchFamily="18" charset="0"/>
              </a:rPr>
              <a:t>.</a:t>
            </a:r>
            <a:endParaRPr kumimoji="0" lang="ru-RU" sz="11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err="1" smtClean="0">
                <a:ln>
                  <a:noFill/>
                </a:ln>
                <a:solidFill>
                  <a:srgbClr val="C00000"/>
                </a:solidFill>
                <a:effectLst/>
                <a:latin typeface="Arial" pitchFamily="34" charset="0"/>
                <a:ea typeface="Times New Roman" pitchFamily="18" charset="0"/>
              </a:rPr>
              <a:t>Монопроекты</a:t>
            </a:r>
            <a:r>
              <a:rPr kumimoji="0" lang="ru-RU" i="0" u="none" strike="noStrike" cap="none" normalizeH="0" baseline="0" dirty="0" smtClean="0">
                <a:ln>
                  <a:noFill/>
                </a:ln>
                <a:solidFill>
                  <a:srgbClr val="C00000"/>
                </a:solidFill>
                <a:effectLst/>
                <a:latin typeface="Arial" pitchFamily="34" charset="0"/>
                <a:ea typeface="Times New Roman" pitchFamily="18" charset="0"/>
              </a:rPr>
              <a:t> реализуются в рамках одной</a:t>
            </a:r>
            <a:r>
              <a:rPr kumimoji="0" lang="ru-RU" i="0" u="none" strike="noStrike" cap="none" normalizeH="0" dirty="0" smtClean="0">
                <a:ln>
                  <a:noFill/>
                </a:ln>
                <a:solidFill>
                  <a:srgbClr val="C00000"/>
                </a:solidFill>
                <a:effectLst/>
                <a:latin typeface="Arial" pitchFamily="34" charset="0"/>
                <a:ea typeface="Times New Roman" pitchFamily="18" charset="0"/>
              </a:rPr>
              <a:t> учебной дисциплины</a:t>
            </a:r>
            <a:r>
              <a:rPr kumimoji="0" lang="ru-RU" i="0" u="none" strike="noStrike" cap="none" normalizeH="0" baseline="0" dirty="0" smtClean="0">
                <a:ln>
                  <a:noFill/>
                </a:ln>
                <a:solidFill>
                  <a:srgbClr val="C00000"/>
                </a:solidFill>
                <a:effectLst/>
                <a:latin typeface="Arial" pitchFamily="34" charset="0"/>
                <a:ea typeface="Times New Roman" pitchFamily="18" charset="0"/>
              </a:rPr>
              <a:t> или одной области знания.</a:t>
            </a:r>
            <a:endParaRPr kumimoji="0" lang="ru-RU" sz="11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err="1" smtClean="0">
                <a:ln>
                  <a:noFill/>
                </a:ln>
                <a:solidFill>
                  <a:srgbClr val="C00000"/>
                </a:solidFill>
                <a:effectLst/>
                <a:latin typeface="Arial" pitchFamily="34" charset="0"/>
                <a:ea typeface="Times New Roman" pitchFamily="18" charset="0"/>
              </a:rPr>
              <a:t>Межпредметные</a:t>
            </a:r>
            <a:r>
              <a:rPr kumimoji="0" lang="ru-RU" i="0" u="none" strike="noStrike" cap="none" normalizeH="0" baseline="0" dirty="0" smtClean="0">
                <a:ln>
                  <a:noFill/>
                </a:ln>
                <a:solidFill>
                  <a:srgbClr val="C00000"/>
                </a:solidFill>
                <a:effectLst/>
                <a:latin typeface="Arial" pitchFamily="34" charset="0"/>
                <a:ea typeface="Times New Roman" pitchFamily="18" charset="0"/>
              </a:rPr>
              <a:t> — выполняются во внеурочное время под руководством специалистов из разных областей знания.</a:t>
            </a:r>
            <a:endParaRPr kumimoji="0" lang="ru-RU" sz="1100" i="0" u="none" strike="noStrike" cap="none" normalizeH="0" baseline="0" dirty="0" smtClean="0">
              <a:ln>
                <a:noFill/>
              </a:ln>
              <a:solidFill>
                <a:srgbClr val="C00000"/>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i="0" u="sng" strike="noStrike" cap="none" normalizeH="0" baseline="0" dirty="0" smtClean="0">
                <a:ln>
                  <a:noFill/>
                </a:ln>
                <a:solidFill>
                  <a:srgbClr val="C00000"/>
                </a:solidFill>
                <a:effectLst/>
                <a:latin typeface="Arial" pitchFamily="34" charset="0"/>
                <a:ea typeface="Times New Roman" pitchFamily="18" charset="0"/>
              </a:rPr>
              <a:t>По характеру контактов</a:t>
            </a:r>
            <a:r>
              <a:rPr kumimoji="0" lang="ru-RU" i="0" u="none" strike="noStrike" cap="none" normalizeH="0" baseline="0" dirty="0" smtClean="0">
                <a:ln>
                  <a:noFill/>
                </a:ln>
                <a:solidFill>
                  <a:srgbClr val="C00000"/>
                </a:solidFill>
                <a:effectLst/>
                <a:latin typeface="Arial" pitchFamily="34" charset="0"/>
                <a:ea typeface="Times New Roman" pitchFamily="18" charset="0"/>
              </a:rPr>
              <a:t> проекты бывают —</a:t>
            </a:r>
            <a:r>
              <a:rPr kumimoji="0" lang="ru-RU" i="0" u="none" strike="noStrike" cap="none" normalizeH="0" dirty="0" smtClean="0">
                <a:ln>
                  <a:noFill/>
                </a:ln>
                <a:solidFill>
                  <a:srgbClr val="C00000"/>
                </a:solidFill>
                <a:effectLst/>
                <a:latin typeface="Arial" pitchFamily="34" charset="0"/>
                <a:ea typeface="Times New Roman" pitchFamily="18" charset="0"/>
              </a:rPr>
              <a:t> внутригрупповые</a:t>
            </a:r>
            <a:r>
              <a:rPr kumimoji="0" lang="ru-RU" i="1" u="none" strike="noStrike" cap="none" normalizeH="0" baseline="0" dirty="0" smtClean="0">
                <a:ln>
                  <a:noFill/>
                </a:ln>
                <a:solidFill>
                  <a:srgbClr val="C00000"/>
                </a:solidFill>
                <a:effectLst/>
                <a:latin typeface="Arial" pitchFamily="34" charset="0"/>
                <a:ea typeface="Times New Roman" pitchFamily="18" charset="0"/>
              </a:rPr>
              <a:t>, </a:t>
            </a:r>
            <a:r>
              <a:rPr kumimoji="0" lang="ru-RU" i="1" u="none" strike="noStrike" cap="none" normalizeH="0" baseline="0" dirty="0" err="1" smtClean="0">
                <a:ln>
                  <a:noFill/>
                </a:ln>
                <a:solidFill>
                  <a:srgbClr val="C00000"/>
                </a:solidFill>
                <a:effectLst/>
                <a:latin typeface="Arial" pitchFamily="34" charset="0"/>
                <a:ea typeface="Times New Roman" pitchFamily="18" charset="0"/>
              </a:rPr>
              <a:t>общетехникумовские</a:t>
            </a:r>
            <a:r>
              <a:rPr kumimoji="0" lang="ru-RU" i="1" u="none" strike="noStrike" cap="none" normalizeH="0" baseline="0" dirty="0" smtClean="0">
                <a:ln>
                  <a:noFill/>
                </a:ln>
                <a:solidFill>
                  <a:srgbClr val="C00000"/>
                </a:solidFill>
                <a:effectLst/>
                <a:latin typeface="Arial" pitchFamily="34" charset="0"/>
                <a:ea typeface="Times New Roman" pitchFamily="18" charset="0"/>
              </a:rPr>
              <a:t> , региональными </a:t>
            </a:r>
            <a:r>
              <a:rPr kumimoji="0" lang="ru-RU" i="0" u="none" strike="noStrike" cap="none" normalizeH="0" baseline="0" dirty="0" smtClean="0">
                <a:ln>
                  <a:noFill/>
                </a:ln>
                <a:solidFill>
                  <a:srgbClr val="C00000"/>
                </a:solidFill>
                <a:effectLst/>
                <a:latin typeface="Arial" pitchFamily="34" charset="0"/>
                <a:ea typeface="Times New Roman" pitchFamily="18" charset="0"/>
              </a:rPr>
              <a:t>и</a:t>
            </a:r>
            <a:r>
              <a:rPr kumimoji="0" lang="ru-RU" i="1" u="none" strike="noStrike" cap="none" normalizeH="0" baseline="0" dirty="0" smtClean="0">
                <a:ln>
                  <a:noFill/>
                </a:ln>
                <a:solidFill>
                  <a:srgbClr val="C00000"/>
                </a:solidFill>
                <a:effectLst/>
                <a:latin typeface="Arial" pitchFamily="34" charset="0"/>
                <a:ea typeface="Times New Roman" pitchFamily="18" charset="0"/>
              </a:rPr>
              <a:t> международными.</a:t>
            </a:r>
            <a:r>
              <a:rPr kumimoji="0" lang="ru-RU" i="0" u="none" strike="noStrike" cap="none" normalizeH="0" baseline="0" dirty="0" smtClean="0">
                <a:ln>
                  <a:noFill/>
                </a:ln>
                <a:solidFill>
                  <a:srgbClr val="C00000"/>
                </a:solidFill>
                <a:effectLst/>
                <a:latin typeface="Arial" pitchFamily="34" charset="0"/>
                <a:ea typeface="Times New Roman" pitchFamily="18" charset="0"/>
              </a:rPr>
              <a:t> Два последних, как правило, реализуются как телекоммуникационные проекты, с использованием возможностей Интернета и средств современных компьютерных технологий.</a:t>
            </a:r>
            <a:endParaRPr kumimoji="0" lang="ru-RU" sz="2400" i="0" u="none" strike="noStrike" cap="none" normalizeH="0" baseline="0" dirty="0" smtClean="0">
              <a:ln>
                <a:noFill/>
              </a:ln>
              <a:solidFill>
                <a:srgbClr val="C00000"/>
              </a:solidFill>
              <a:effectLst/>
              <a:latin typeface="Arial" pitchFamily="34" charset="0"/>
            </a:endParaRPr>
          </a:p>
        </p:txBody>
      </p:sp>
      <p:sp>
        <p:nvSpPr>
          <p:cNvPr id="4" name="Прямоугольник 3"/>
          <p:cNvSpPr/>
          <p:nvPr/>
        </p:nvSpPr>
        <p:spPr>
          <a:xfrm>
            <a:off x="1285852" y="142852"/>
            <a:ext cx="6572296" cy="461665"/>
          </a:xfrm>
          <a:prstGeom prst="rect">
            <a:avLst/>
          </a:prstGeom>
        </p:spPr>
        <p:txBody>
          <a:bodyPr wrap="square">
            <a:spAutoFit/>
          </a:bodyPr>
          <a:lstStyle/>
          <a:p>
            <a:pPr algn="ctr"/>
            <a:r>
              <a:rPr lang="ru-RU" sz="2400" dirty="0" smtClean="0"/>
              <a:t>КЛАССИФИКАЦИЯ УЧЕБНЫХ ПРОЕКТОВ.</a:t>
            </a:r>
            <a:endParaRPr lang="ru-RU" sz="2400" dirty="0"/>
          </a:p>
        </p:txBody>
      </p:sp>
      <p:pic>
        <p:nvPicPr>
          <p:cNvPr id="8" name="Picture 45" descr="045"/>
          <p:cNvPicPr>
            <a:picLocks noChangeAspect="1" noChangeArrowheads="1"/>
          </p:cNvPicPr>
          <p:nvPr/>
        </p:nvPicPr>
        <p:blipFill>
          <a:blip r:embed="rId4"/>
          <a:srcRect/>
          <a:stretch>
            <a:fillRect/>
          </a:stretch>
        </p:blipFill>
        <p:spPr bwMode="auto">
          <a:xfrm>
            <a:off x="214282" y="2143116"/>
            <a:ext cx="1150938" cy="1295400"/>
          </a:xfrm>
          <a:prstGeom prst="rect">
            <a:avLst/>
          </a:prstGeom>
          <a:noFill/>
        </p:spPr>
      </p:pic>
      <p:pic>
        <p:nvPicPr>
          <p:cNvPr id="9" name="Picture 31" descr="031"/>
          <p:cNvPicPr>
            <a:picLocks noChangeAspect="1" noChangeArrowheads="1"/>
          </p:cNvPicPr>
          <p:nvPr/>
        </p:nvPicPr>
        <p:blipFill>
          <a:blip r:embed="rId5"/>
          <a:srcRect/>
          <a:stretch>
            <a:fillRect/>
          </a:stretch>
        </p:blipFill>
        <p:spPr bwMode="auto">
          <a:xfrm>
            <a:off x="142844" y="6072206"/>
            <a:ext cx="1462715" cy="1039812"/>
          </a:xfrm>
          <a:prstGeom prst="rect">
            <a:avLst/>
          </a:prstGeom>
          <a:noFill/>
        </p:spPr>
      </p:pic>
      <p:pic>
        <p:nvPicPr>
          <p:cNvPr id="10" name="Picture 74" descr="3D_08"/>
          <p:cNvPicPr>
            <a:picLocks noChangeAspect="1" noChangeArrowheads="1"/>
          </p:cNvPicPr>
          <p:nvPr/>
        </p:nvPicPr>
        <p:blipFill>
          <a:blip r:embed="rId6" cstate="print"/>
          <a:srcRect/>
          <a:stretch>
            <a:fillRect/>
          </a:stretch>
        </p:blipFill>
        <p:spPr bwMode="auto">
          <a:xfrm>
            <a:off x="0" y="4143380"/>
            <a:ext cx="1357290" cy="884295"/>
          </a:xfrm>
          <a:prstGeom prst="rect">
            <a:avLst/>
          </a:prstGeom>
          <a:noFill/>
        </p:spPr>
      </p:pic>
      <p:pic>
        <p:nvPicPr>
          <p:cNvPr id="13" name="Picture 49" descr="252"/>
          <p:cNvPicPr>
            <a:picLocks noChangeAspect="1" noChangeArrowheads="1"/>
          </p:cNvPicPr>
          <p:nvPr/>
        </p:nvPicPr>
        <p:blipFill>
          <a:blip r:embed="rId7" cstate="print">
            <a:lum bright="-30000"/>
          </a:blip>
          <a:srcRect/>
          <a:stretch>
            <a:fillRect/>
          </a:stretch>
        </p:blipFill>
        <p:spPr bwMode="auto">
          <a:xfrm flipH="1">
            <a:off x="1571604" y="2428868"/>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601" name="Rectangle 1"/>
          <p:cNvSpPr>
            <a:spLocks noChangeArrowheads="1"/>
          </p:cNvSpPr>
          <p:nvPr/>
        </p:nvSpPr>
        <p:spPr bwMode="auto">
          <a:xfrm>
            <a:off x="1500166" y="2214554"/>
            <a:ext cx="7358114" cy="4188381"/>
          </a:xfrm>
          <a:prstGeom prst="round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tab pos="371475" algn="l"/>
              </a:tabLst>
            </a:pPr>
            <a:r>
              <a:rPr kumimoji="0" lang="ru-RU" sz="2000" i="0" u="sng" strike="noStrike" cap="none" normalizeH="0" baseline="0" dirty="0" smtClean="0">
                <a:ln>
                  <a:noFill/>
                </a:ln>
                <a:solidFill>
                  <a:srgbClr val="C00000"/>
                </a:solidFill>
                <a:effectLst/>
                <a:latin typeface="Arial" pitchFamily="34" charset="0"/>
                <a:ea typeface="Times New Roman" pitchFamily="18" charset="0"/>
              </a:rPr>
              <a:t>По продолжительности</a:t>
            </a:r>
            <a:r>
              <a:rPr kumimoji="0" lang="ru-RU" sz="2000" i="0" u="none" strike="noStrike" cap="none" normalizeH="0" baseline="0" dirty="0" smtClean="0">
                <a:ln>
                  <a:noFill/>
                </a:ln>
                <a:solidFill>
                  <a:srgbClr val="C00000"/>
                </a:solidFill>
                <a:effectLst/>
                <a:latin typeface="Arial" pitchFamily="34" charset="0"/>
                <a:ea typeface="Times New Roman" pitchFamily="18" charset="0"/>
              </a:rPr>
              <a:t> различают:</a:t>
            </a:r>
            <a:endParaRPr kumimoji="0" lang="ru-RU" sz="12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Char char="•"/>
              <a:tabLst>
                <a:tab pos="371475" algn="l"/>
              </a:tabLst>
            </a:pPr>
            <a:r>
              <a:rPr kumimoji="0" lang="ru-RU" sz="2000" i="0" u="none" strike="noStrike" cap="none" normalizeH="0" baseline="0" dirty="0" err="1" smtClean="0">
                <a:ln>
                  <a:noFill/>
                </a:ln>
                <a:solidFill>
                  <a:srgbClr val="C00000"/>
                </a:solidFill>
                <a:effectLst/>
                <a:latin typeface="Arial" pitchFamily="34" charset="0"/>
                <a:ea typeface="Times New Roman" pitchFamily="18" charset="0"/>
              </a:rPr>
              <a:t>минипроекты</a:t>
            </a:r>
            <a:r>
              <a:rPr kumimoji="0" lang="ru-RU" sz="2000" i="0" u="none" strike="noStrike" cap="none" normalizeH="0" baseline="0" dirty="0" smtClean="0">
                <a:ln>
                  <a:noFill/>
                </a:ln>
                <a:solidFill>
                  <a:srgbClr val="C00000"/>
                </a:solidFill>
                <a:effectLst/>
                <a:latin typeface="Arial" pitchFamily="34" charset="0"/>
                <a:ea typeface="Times New Roman" pitchFamily="18" charset="0"/>
              </a:rPr>
              <a:t> — укладываются в один урок или даже его часть;</a:t>
            </a:r>
            <a:endParaRPr kumimoji="0" lang="ru-RU" sz="12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Char char="•"/>
              <a:tabLst>
                <a:tab pos="371475" algn="l"/>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краткосрочные — на 4-6 уроков;</a:t>
            </a:r>
            <a:endParaRPr kumimoji="0" lang="ru-RU" sz="12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Char char="•"/>
              <a:tabLst>
                <a:tab pos="371475" algn="l"/>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недельные, требующие 30-40 часов; предполагается сочетание классных и внеклассных форм работы; глубокое погружение в проект делает проектную неделю оптимальной формой организации проектной работы;</a:t>
            </a:r>
            <a:endParaRPr kumimoji="0" lang="ru-RU" sz="1200" i="0" u="none" strike="noStrike" cap="none" normalizeH="0" baseline="0" dirty="0" smtClean="0">
              <a:ln>
                <a:noFill/>
              </a:ln>
              <a:solidFill>
                <a:srgbClr val="C00000"/>
              </a:solidFill>
              <a:effectLst/>
              <a:latin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tab pos="371475" algn="l"/>
              </a:tabLst>
            </a:pPr>
            <a:r>
              <a:rPr kumimoji="0" lang="ru-RU" sz="2000" i="0" u="none" strike="noStrike" cap="none" normalizeH="0" baseline="0" dirty="0" smtClean="0">
                <a:ln>
                  <a:noFill/>
                </a:ln>
                <a:solidFill>
                  <a:srgbClr val="C00000"/>
                </a:solidFill>
                <a:effectLst/>
                <a:latin typeface="Arial" pitchFamily="34" charset="0"/>
                <a:ea typeface="Times New Roman" pitchFamily="18" charset="0"/>
              </a:rPr>
              <a:t>• долгосрочные (годичные) проекты как индивидуальные, так и групповые; выполняются, как правило, во внеурочное время.</a:t>
            </a:r>
            <a:endParaRPr kumimoji="0" lang="ru-RU" sz="2800" i="0" u="none" strike="noStrike" cap="none" normalizeH="0" baseline="0" dirty="0" smtClean="0">
              <a:ln>
                <a:noFill/>
              </a:ln>
              <a:solidFill>
                <a:srgbClr val="C00000"/>
              </a:solidFill>
              <a:effectLst/>
              <a:latin typeface="Arial" pitchFamily="34" charset="0"/>
            </a:endParaRPr>
          </a:p>
        </p:txBody>
      </p:sp>
      <p:sp>
        <p:nvSpPr>
          <p:cNvPr id="4" name="Прямоугольник 3"/>
          <p:cNvSpPr/>
          <p:nvPr/>
        </p:nvSpPr>
        <p:spPr>
          <a:xfrm>
            <a:off x="1285852" y="142852"/>
            <a:ext cx="6572296" cy="461665"/>
          </a:xfrm>
          <a:prstGeom prst="rect">
            <a:avLst/>
          </a:prstGeom>
        </p:spPr>
        <p:txBody>
          <a:bodyPr wrap="square">
            <a:spAutoFit/>
          </a:bodyPr>
          <a:lstStyle/>
          <a:p>
            <a:pPr algn="ctr"/>
            <a:r>
              <a:rPr lang="ru-RU" sz="2400" dirty="0" smtClean="0"/>
              <a:t>КЛАССИФИКАЦИЯ УЧЕБНЫХ ПРОЕКТОВ.</a:t>
            </a:r>
            <a:endParaRPr lang="ru-RU" sz="2400" dirty="0"/>
          </a:p>
        </p:txBody>
      </p:sp>
      <p:pic>
        <p:nvPicPr>
          <p:cNvPr id="8" name="Picture 31" descr="179"/>
          <p:cNvPicPr>
            <a:picLocks noChangeAspect="1" noChangeArrowheads="1"/>
          </p:cNvPicPr>
          <p:nvPr/>
        </p:nvPicPr>
        <p:blipFill>
          <a:blip r:embed="rId4"/>
          <a:srcRect/>
          <a:stretch>
            <a:fillRect/>
          </a:stretch>
        </p:blipFill>
        <p:spPr bwMode="auto">
          <a:xfrm>
            <a:off x="0" y="2000240"/>
            <a:ext cx="1439645" cy="1219200"/>
          </a:xfrm>
          <a:prstGeom prst="rect">
            <a:avLst/>
          </a:prstGeom>
          <a:noFill/>
        </p:spPr>
      </p:pic>
      <p:pic>
        <p:nvPicPr>
          <p:cNvPr id="9" name="Picture 30" descr="183"/>
          <p:cNvPicPr>
            <a:picLocks noChangeAspect="1" noChangeArrowheads="1"/>
          </p:cNvPicPr>
          <p:nvPr/>
        </p:nvPicPr>
        <p:blipFill>
          <a:blip r:embed="rId5"/>
          <a:srcRect/>
          <a:stretch>
            <a:fillRect/>
          </a:stretch>
        </p:blipFill>
        <p:spPr bwMode="auto">
          <a:xfrm>
            <a:off x="214282" y="4929198"/>
            <a:ext cx="1230313" cy="1295400"/>
          </a:xfrm>
          <a:prstGeom prst="rect">
            <a:avLst/>
          </a:prstGeom>
          <a:noFill/>
        </p:spPr>
      </p:pic>
      <p:pic>
        <p:nvPicPr>
          <p:cNvPr id="10" name="Picture 33" descr="140"/>
          <p:cNvPicPr>
            <a:picLocks noChangeAspect="1" noChangeArrowheads="1"/>
          </p:cNvPicPr>
          <p:nvPr/>
        </p:nvPicPr>
        <p:blipFill>
          <a:blip r:embed="rId6" cstate="print"/>
          <a:srcRect/>
          <a:stretch>
            <a:fillRect/>
          </a:stretch>
        </p:blipFill>
        <p:spPr bwMode="auto">
          <a:xfrm>
            <a:off x="142844" y="3429000"/>
            <a:ext cx="1295400" cy="1273175"/>
          </a:xfrm>
          <a:prstGeom prst="rect">
            <a:avLst/>
          </a:prstGeom>
          <a:noFill/>
        </p:spPr>
      </p:pic>
      <p:pic>
        <p:nvPicPr>
          <p:cNvPr id="13" name="Picture 49" descr="252"/>
          <p:cNvPicPr>
            <a:picLocks noChangeAspect="1" noChangeArrowheads="1"/>
          </p:cNvPicPr>
          <p:nvPr/>
        </p:nvPicPr>
        <p:blipFill>
          <a:blip r:embed="rId7" cstate="print">
            <a:lum bright="-30000"/>
          </a:blip>
          <a:srcRect/>
          <a:stretch>
            <a:fillRect/>
          </a:stretch>
        </p:blipFill>
        <p:spPr bwMode="auto">
          <a:xfrm flipH="1">
            <a:off x="1571604" y="2428868"/>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C00000"/>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1285852" y="142852"/>
            <a:ext cx="6572296" cy="461665"/>
          </a:xfrm>
          <a:prstGeom prst="rect">
            <a:avLst/>
          </a:prstGeom>
        </p:spPr>
        <p:txBody>
          <a:bodyPr wrap="square">
            <a:spAutoFit/>
          </a:bodyPr>
          <a:lstStyle/>
          <a:p>
            <a:pPr algn="ctr"/>
            <a:r>
              <a:rPr lang="ru-RU" sz="2400" dirty="0" smtClean="0"/>
              <a:t>КЛАССИФИКАЦИЯ УЧЕБНЫХ ПРОЕКТОВ.</a:t>
            </a:r>
            <a:endParaRPr lang="ru-RU" sz="2400" dirty="0"/>
          </a:p>
        </p:txBody>
      </p:sp>
      <p:sp>
        <p:nvSpPr>
          <p:cNvPr id="80897" name="Rectangle 1"/>
          <p:cNvSpPr>
            <a:spLocks noChangeArrowheads="1"/>
          </p:cNvSpPr>
          <p:nvPr/>
        </p:nvSpPr>
        <p:spPr bwMode="auto">
          <a:xfrm>
            <a:off x="3143240" y="1928802"/>
            <a:ext cx="5786478" cy="4733211"/>
          </a:xfrm>
          <a:prstGeom prst="round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i="0" u="sng" strike="noStrike" cap="none" normalizeH="0" baseline="0" dirty="0" smtClean="0">
                <a:ln>
                  <a:noFill/>
                </a:ln>
                <a:solidFill>
                  <a:srgbClr val="000000"/>
                </a:solidFill>
                <a:effectLst/>
                <a:latin typeface="Arial" pitchFamily="34" charset="0"/>
                <a:ea typeface="Times New Roman" pitchFamily="18" charset="0"/>
              </a:rPr>
              <a:t>Виды презентации проектов</a:t>
            </a:r>
            <a:r>
              <a:rPr kumimoji="0" lang="ru-RU" sz="1600" i="0" u="none" strike="noStrike" cap="none" normalizeH="0" baseline="0" dirty="0" smtClean="0">
                <a:ln>
                  <a:noFill/>
                </a:ln>
                <a:solidFill>
                  <a:srgbClr val="000000"/>
                </a:solidFill>
                <a:effectLst/>
                <a:latin typeface="Arial" pitchFamily="34" charset="0"/>
                <a:ea typeface="Times New Roman" pitchFamily="18" charset="0"/>
              </a:rPr>
              <a:t>:</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600" i="0" u="none" strike="noStrike" cap="none" normalizeH="0" baseline="0" dirty="0" err="1" smtClean="0">
                <a:ln>
                  <a:noFill/>
                </a:ln>
                <a:solidFill>
                  <a:srgbClr val="000000"/>
                </a:solidFill>
                <a:effectLst/>
                <a:latin typeface="Arial" pitchFamily="34" charset="0"/>
                <a:ea typeface="Times New Roman" pitchFamily="18" charset="0"/>
              </a:rPr>
              <a:t>доклад,презентация</a:t>
            </a:r>
            <a:r>
              <a:rPr kumimoji="0" lang="ru-RU" sz="1600" i="0" u="none" strike="noStrike" cap="none" normalizeH="0" baseline="0" dirty="0" smtClean="0">
                <a:ln>
                  <a:noFill/>
                </a:ln>
                <a:solidFill>
                  <a:srgbClr val="000000"/>
                </a:solidFill>
                <a:effectLst/>
                <a:latin typeface="Arial" pitchFamily="34" charset="0"/>
                <a:ea typeface="Times New Roman" pitchFamily="18" charset="0"/>
              </a:rPr>
              <a:t>;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деловая игра;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демонстрация видеофильма;</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экскурсия;</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телепередача;</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конференция;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инсценировка;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театрализация;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игры с залом;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защита </a:t>
            </a:r>
            <a:r>
              <a:rPr kumimoji="0" lang="ru-RU" sz="1600" i="0" u="none" strike="noStrike" cap="none" normalizeH="0" dirty="0" smtClean="0">
                <a:ln>
                  <a:noFill/>
                </a:ln>
                <a:solidFill>
                  <a:srgbClr val="000000"/>
                </a:solidFill>
                <a:effectLst/>
                <a:latin typeface="Arial" pitchFamily="34" charset="0"/>
                <a:ea typeface="Times New Roman" pitchFamily="18" charset="0"/>
              </a:rPr>
              <a:t> курсового проекта</a:t>
            </a:r>
            <a:r>
              <a:rPr kumimoji="0" lang="ru-RU" sz="1600" i="0" u="none" strike="noStrike" cap="none" normalizeH="0" baseline="0" dirty="0" smtClean="0">
                <a:ln>
                  <a:noFill/>
                </a:ln>
                <a:solidFill>
                  <a:srgbClr val="000000"/>
                </a:solidFill>
                <a:effectLst/>
                <a:latin typeface="Arial" pitchFamily="34" charset="0"/>
                <a:ea typeface="Times New Roman" pitchFamily="18" charset="0"/>
              </a:rPr>
              <a:t>;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диалог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спортивная игра;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спектакль;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путешествие;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реклама; </a:t>
            </a:r>
            <a:endParaRPr kumimoji="0" lang="ru-RU" sz="105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Arial" pitchFamily="34" charset="0"/>
                <a:ea typeface="Times New Roman" pitchFamily="18" charset="0"/>
              </a:rPr>
              <a:t>- </a:t>
            </a:r>
            <a:r>
              <a:rPr kumimoji="0" lang="ru-RU" sz="1600" i="0" u="none" strike="noStrike" cap="none" normalizeH="0" baseline="0" dirty="0" err="1" smtClean="0">
                <a:ln>
                  <a:noFill/>
                </a:ln>
                <a:solidFill>
                  <a:srgbClr val="000000"/>
                </a:solidFill>
                <a:effectLst/>
                <a:latin typeface="Arial" pitchFamily="34" charset="0"/>
                <a:ea typeface="Times New Roman" pitchFamily="18" charset="0"/>
              </a:rPr>
              <a:t>прессконференция</a:t>
            </a:r>
            <a:r>
              <a:rPr kumimoji="0" lang="ru-RU" sz="1600" i="0" u="none" strike="noStrike" cap="none" normalizeH="0" baseline="0" dirty="0" smtClean="0">
                <a:ln>
                  <a:noFill/>
                </a:ln>
                <a:solidFill>
                  <a:srgbClr val="000000"/>
                </a:solidFill>
                <a:effectLst/>
                <a:latin typeface="Arial" pitchFamily="34" charset="0"/>
                <a:ea typeface="Times New Roman" pitchFamily="18" charset="0"/>
              </a:rPr>
              <a:t>.</a:t>
            </a:r>
            <a:endParaRPr kumimoji="0" lang="ru-RU" sz="2000" i="0" u="none" strike="noStrike" cap="none" normalizeH="0" baseline="0" dirty="0" smtClean="0">
              <a:ln>
                <a:noFill/>
              </a:ln>
              <a:solidFill>
                <a:schemeClr val="tx1"/>
              </a:solidFill>
              <a:effectLst/>
              <a:latin typeface="Arial" pitchFamily="34" charset="0"/>
            </a:endParaRPr>
          </a:p>
        </p:txBody>
      </p:sp>
      <p:pic>
        <p:nvPicPr>
          <p:cNvPr id="8" name="Picture 18" descr="3D_21"/>
          <p:cNvPicPr>
            <a:picLocks noChangeAspect="1" noChangeArrowheads="1"/>
          </p:cNvPicPr>
          <p:nvPr/>
        </p:nvPicPr>
        <p:blipFill>
          <a:blip r:embed="rId4"/>
          <a:srcRect/>
          <a:stretch>
            <a:fillRect/>
          </a:stretch>
        </p:blipFill>
        <p:spPr bwMode="auto">
          <a:xfrm>
            <a:off x="500034" y="2000240"/>
            <a:ext cx="1638300" cy="1219200"/>
          </a:xfrm>
          <a:prstGeom prst="rect">
            <a:avLst/>
          </a:prstGeom>
          <a:noFill/>
        </p:spPr>
      </p:pic>
      <p:pic>
        <p:nvPicPr>
          <p:cNvPr id="9" name="Picture 16" descr="3D_32"/>
          <p:cNvPicPr>
            <a:picLocks noChangeAspect="1" noChangeArrowheads="1"/>
          </p:cNvPicPr>
          <p:nvPr/>
        </p:nvPicPr>
        <p:blipFill>
          <a:blip r:embed="rId5"/>
          <a:srcRect/>
          <a:stretch>
            <a:fillRect/>
          </a:stretch>
        </p:blipFill>
        <p:spPr bwMode="auto">
          <a:xfrm>
            <a:off x="428596" y="3643314"/>
            <a:ext cx="1504949" cy="1128712"/>
          </a:xfrm>
          <a:prstGeom prst="rect">
            <a:avLst/>
          </a:prstGeom>
          <a:noFill/>
        </p:spPr>
      </p:pic>
      <p:pic>
        <p:nvPicPr>
          <p:cNvPr id="10" name="Picture 17" descr="061"/>
          <p:cNvPicPr>
            <a:picLocks noChangeAspect="1" noChangeArrowheads="1"/>
          </p:cNvPicPr>
          <p:nvPr/>
        </p:nvPicPr>
        <p:blipFill>
          <a:blip r:embed="rId6"/>
          <a:srcRect/>
          <a:stretch>
            <a:fillRect/>
          </a:stretch>
        </p:blipFill>
        <p:spPr bwMode="auto">
          <a:xfrm>
            <a:off x="714348" y="5286388"/>
            <a:ext cx="1447800" cy="1292225"/>
          </a:xfrm>
          <a:prstGeom prst="rect">
            <a:avLst/>
          </a:prstGeom>
          <a:noFill/>
        </p:spPr>
      </p:pic>
      <p:pic>
        <p:nvPicPr>
          <p:cNvPr id="12" name="Picture 49" descr="252"/>
          <p:cNvPicPr>
            <a:picLocks noChangeAspect="1" noChangeArrowheads="1"/>
          </p:cNvPicPr>
          <p:nvPr/>
        </p:nvPicPr>
        <p:blipFill>
          <a:blip r:embed="rId7" cstate="print">
            <a:lum bright="-30000"/>
          </a:blip>
          <a:srcRect/>
          <a:stretch>
            <a:fillRect/>
          </a:stretch>
        </p:blipFill>
        <p:spPr bwMode="auto">
          <a:xfrm flipH="1">
            <a:off x="3357554" y="2143116"/>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10"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9873" name="Rectangle 1"/>
          <p:cNvSpPr>
            <a:spLocks noChangeArrowheads="1"/>
          </p:cNvSpPr>
          <p:nvPr/>
        </p:nvSpPr>
        <p:spPr bwMode="auto">
          <a:xfrm>
            <a:off x="1357290" y="2000240"/>
            <a:ext cx="6357982" cy="1191816"/>
          </a:xfrm>
          <a:prstGeom prst="round2Diag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600" i="1" u="none" strike="noStrike" cap="none" normalizeH="0" baseline="0" dirty="0" smtClean="0">
                <a:ln>
                  <a:noFill/>
                </a:ln>
                <a:solidFill>
                  <a:srgbClr val="C00000"/>
                </a:solidFill>
                <a:effectLst/>
                <a:latin typeface="Arial" pitchFamily="34" charset="0"/>
                <a:ea typeface="Times New Roman" pitchFamily="18" charset="0"/>
              </a:rPr>
              <a:t>Критерии оценки проекта</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должны быть понятны, их должно быть не более 7-10. Оцениваться, прежде всего, должно качество работы в целом, а не только презентация.</a:t>
            </a:r>
            <a:endParaRPr kumimoji="0" lang="ru-RU" sz="2000" i="0" u="none" strike="noStrike" cap="none" normalizeH="0" baseline="0" dirty="0" smtClean="0">
              <a:ln>
                <a:noFill/>
              </a:ln>
              <a:solidFill>
                <a:srgbClr val="C00000"/>
              </a:solidFill>
              <a:effectLst/>
              <a:latin typeface="Arial" pitchFamily="34" charset="0"/>
            </a:endParaRPr>
          </a:p>
        </p:txBody>
      </p:sp>
      <p:sp>
        <p:nvSpPr>
          <p:cNvPr id="5" name="TextBox 4"/>
          <p:cNvSpPr txBox="1"/>
          <p:nvPr/>
        </p:nvSpPr>
        <p:spPr>
          <a:xfrm>
            <a:off x="1928794" y="214290"/>
            <a:ext cx="5357850" cy="584775"/>
          </a:xfrm>
          <a:prstGeom prst="rect">
            <a:avLst/>
          </a:prstGeom>
          <a:noFill/>
        </p:spPr>
        <p:txBody>
          <a:bodyPr wrap="square" rtlCol="0">
            <a:spAutoFit/>
          </a:bodyPr>
          <a:lstStyle/>
          <a:p>
            <a:pPr algn="ctr"/>
            <a:r>
              <a:rPr lang="ru-RU" sz="3200" dirty="0" smtClean="0"/>
              <a:t>ЗАКЛЮЧЕНИЕ</a:t>
            </a:r>
            <a:endParaRPr lang="ru-RU" sz="3200" dirty="0"/>
          </a:p>
        </p:txBody>
      </p:sp>
      <p:sp>
        <p:nvSpPr>
          <p:cNvPr id="79874" name="Rectangle 2"/>
          <p:cNvSpPr>
            <a:spLocks noChangeArrowheads="1"/>
          </p:cNvSpPr>
          <p:nvPr/>
        </p:nvSpPr>
        <p:spPr bwMode="auto">
          <a:xfrm>
            <a:off x="2571736" y="3357562"/>
            <a:ext cx="6286512" cy="1464231"/>
          </a:xfrm>
          <a:prstGeom prst="round2Diag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i="1" u="none" strike="noStrike" cap="none" normalizeH="0" baseline="0" dirty="0" smtClean="0">
                <a:ln>
                  <a:noFill/>
                </a:ln>
                <a:solidFill>
                  <a:srgbClr val="C00000"/>
                </a:solidFill>
                <a:effectLst/>
                <a:latin typeface="Arial" pitchFamily="34" charset="0"/>
                <a:ea typeface="Times New Roman" pitchFamily="18" charset="0"/>
              </a:rPr>
              <a:t>Позиция</a:t>
            </a:r>
            <a:r>
              <a:rPr kumimoji="0" lang="ru-RU" sz="1600" i="1" u="none" strike="noStrike" cap="none" normalizeH="0" dirty="0" smtClean="0">
                <a:ln>
                  <a:noFill/>
                </a:ln>
                <a:solidFill>
                  <a:srgbClr val="C00000"/>
                </a:solidFill>
                <a:effectLst/>
                <a:latin typeface="Arial" pitchFamily="34" charset="0"/>
                <a:ea typeface="Times New Roman" pitchFamily="18" charset="0"/>
              </a:rPr>
              <a:t> преподавателя</a:t>
            </a:r>
            <a:r>
              <a:rPr kumimoji="0" lang="ru-RU" sz="1600" i="0" u="none" strike="noStrike" cap="none" normalizeH="0" baseline="0" dirty="0" smtClean="0">
                <a:ln>
                  <a:noFill/>
                </a:ln>
                <a:solidFill>
                  <a:srgbClr val="C00000"/>
                </a:solidFill>
                <a:effectLst/>
                <a:latin typeface="Arial" pitchFamily="34" charset="0"/>
                <a:ea typeface="Times New Roman" pitchFamily="18" charset="0"/>
              </a:rPr>
              <a:t>: энтузиаст, специалист, консультант, руководитель, «человек, задающий вопросы»; координатор, эксперт; позиция преподавателя должна быть скрытой, дающей простор самостоятельности учащихся.</a:t>
            </a:r>
            <a:endParaRPr kumimoji="0" lang="ru-RU" sz="2000" i="0" u="none" strike="noStrike" cap="none" normalizeH="0" baseline="0" dirty="0" smtClean="0">
              <a:ln>
                <a:noFill/>
              </a:ln>
              <a:solidFill>
                <a:srgbClr val="C00000"/>
              </a:solidFill>
              <a:effectLst/>
              <a:latin typeface="Arial" pitchFamily="34" charset="0"/>
            </a:endParaRPr>
          </a:p>
        </p:txBody>
      </p:sp>
      <p:sp>
        <p:nvSpPr>
          <p:cNvPr id="79876" name="Rectangle 4"/>
          <p:cNvSpPr>
            <a:spLocks noChangeArrowheads="1"/>
          </p:cNvSpPr>
          <p:nvPr/>
        </p:nvSpPr>
        <p:spPr bwMode="auto">
          <a:xfrm>
            <a:off x="1214414" y="5072074"/>
            <a:ext cx="6572296" cy="1532334"/>
          </a:xfrm>
          <a:prstGeom prst="round2Diag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rgbClr val="C00000"/>
                </a:solidFill>
                <a:effectLst/>
                <a:latin typeface="Arial" pitchFamily="34" charset="0"/>
                <a:ea typeface="Times New Roman" pitchFamily="18" charset="0"/>
              </a:rPr>
              <a:t>Если ученик сумеет справиться с работой над учебным проектом, можно надеяться, что в настоящей взрослой жизни он окажется более приспособленным: сумеет планировать собственную деятельность, ориентироваться в разнообразных ситуациях, совместно работать с различными людьми, т.е. адаптироваться к меняющимся условиям. </a:t>
            </a:r>
            <a:endParaRPr kumimoji="0" lang="ru-RU" i="0" u="none" strike="noStrike" cap="none" normalizeH="0" baseline="0" dirty="0" smtClean="0">
              <a:ln>
                <a:noFill/>
              </a:ln>
              <a:solidFill>
                <a:srgbClr val="C00000"/>
              </a:solidFill>
              <a:effectLst/>
              <a:latin typeface="Arial" pitchFamily="34" charset="0"/>
            </a:endParaRPr>
          </a:p>
        </p:txBody>
      </p:sp>
      <p:pic>
        <p:nvPicPr>
          <p:cNvPr id="9" name="Рисунок 8" descr="41.gif"/>
          <p:cNvPicPr>
            <a:picLocks noChangeAspect="1"/>
          </p:cNvPicPr>
          <p:nvPr/>
        </p:nvPicPr>
        <p:blipFill>
          <a:blip r:embed="rId4"/>
          <a:stretch>
            <a:fillRect/>
          </a:stretch>
        </p:blipFill>
        <p:spPr>
          <a:xfrm>
            <a:off x="571472" y="3500438"/>
            <a:ext cx="1530814" cy="1214446"/>
          </a:xfrm>
          <a:prstGeom prst="rect">
            <a:avLst/>
          </a:prstGeom>
        </p:spPr>
      </p:pic>
      <p:pic>
        <p:nvPicPr>
          <p:cNvPr id="11" name="Picture 2" descr="C:\Documents and Settings\Донскова\Рабочий стол\мультимедийный урок\аним\16.GIF"/>
          <p:cNvPicPr>
            <a:picLocks noChangeAspect="1" noChangeArrowheads="1" noCrop="1"/>
          </p:cNvPicPr>
          <p:nvPr/>
        </p:nvPicPr>
        <p:blipFill>
          <a:blip r:embed="rId5"/>
          <a:srcRect/>
          <a:stretch>
            <a:fillRect/>
          </a:stretch>
        </p:blipFill>
        <p:spPr bwMode="auto">
          <a:xfrm>
            <a:off x="7929586" y="5143512"/>
            <a:ext cx="923925" cy="1371600"/>
          </a:xfrm>
          <a:prstGeom prst="rect">
            <a:avLst/>
          </a:prstGeom>
          <a:noFill/>
        </p:spPr>
      </p:pic>
      <p:pic>
        <p:nvPicPr>
          <p:cNvPr id="12" name="Picture 31" descr="148"/>
          <p:cNvPicPr>
            <a:picLocks noChangeAspect="1" noChangeArrowheads="1"/>
          </p:cNvPicPr>
          <p:nvPr/>
        </p:nvPicPr>
        <p:blipFill>
          <a:blip r:embed="rId6" cstate="print"/>
          <a:srcRect/>
          <a:stretch>
            <a:fillRect/>
          </a:stretch>
        </p:blipFill>
        <p:spPr bwMode="auto">
          <a:xfrm>
            <a:off x="7858148" y="2000240"/>
            <a:ext cx="1074870" cy="1044574"/>
          </a:xfrm>
          <a:prstGeom prst="rect">
            <a:avLst/>
          </a:prstGeom>
          <a:noFill/>
        </p:spPr>
      </p:pic>
    </p:spTree>
  </p:cSld>
  <p:clrMapOvr>
    <a:masterClrMapping/>
  </p:clrMapOvr>
  <p:transition spd="med">
    <p:whee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8"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1928794" y="214290"/>
            <a:ext cx="5357850" cy="584775"/>
          </a:xfrm>
          <a:prstGeom prst="rect">
            <a:avLst/>
          </a:prstGeom>
          <a:noFill/>
        </p:spPr>
        <p:txBody>
          <a:bodyPr wrap="square" rtlCol="0">
            <a:spAutoFit/>
          </a:bodyPr>
          <a:lstStyle/>
          <a:p>
            <a:pPr algn="ctr"/>
            <a:r>
              <a:rPr lang="ru-RU" sz="3200" dirty="0" smtClean="0"/>
              <a:t>ЗАКЛЮЧЕНИЕ</a:t>
            </a:r>
            <a:endParaRPr lang="ru-RU" sz="3200" dirty="0"/>
          </a:p>
        </p:txBody>
      </p:sp>
      <p:sp>
        <p:nvSpPr>
          <p:cNvPr id="7" name="Прямоугольник 6"/>
          <p:cNvSpPr/>
          <p:nvPr/>
        </p:nvSpPr>
        <p:spPr>
          <a:xfrm>
            <a:off x="357158" y="1928802"/>
            <a:ext cx="8643998" cy="4616648"/>
          </a:xfrm>
          <a:prstGeom prst="rect">
            <a:avLst/>
          </a:prstGeom>
        </p:spPr>
        <p:txBody>
          <a:bodyPr wrap="square">
            <a:spAutoFit/>
          </a:bodyPr>
          <a:lstStyle/>
          <a:p>
            <a:pPr lvl="0" indent="450850"/>
            <a:r>
              <a:rPr lang="ru-RU" dirty="0" smtClean="0">
                <a:solidFill>
                  <a:srgbClr val="C00000"/>
                </a:solidFill>
                <a:latin typeface="Arial" pitchFamily="34" charset="0"/>
                <a:ea typeface="Times New Roman" pitchFamily="18" charset="0"/>
              </a:rPr>
              <a:t>Очевидно, что учить нужно именно тому, что может пригодиться, только тогда наши выпускники смогут достойно представлять достижения отечественного образования. </a:t>
            </a:r>
            <a:r>
              <a:rPr lang="ru-RU" i="1" dirty="0" smtClean="0">
                <a:solidFill>
                  <a:srgbClr val="C00000"/>
                </a:solidFill>
                <a:latin typeface="Arial" pitchFamily="34" charset="0"/>
                <a:ea typeface="Times New Roman" pitchFamily="18" charset="0"/>
              </a:rPr>
              <a:t>«В последнее время в список социальных потребностей (ясно, что этот список далеко не сформирован окончательно) попали следующие необходимые сегодня качества личности: владение универсальными способами деятельности, владение коммуникативными навыками, навыками коллективного труда, владение специфическими навыками учебного труда (способность к самообразованию), нормы и эталоны социальной жизнедеятельности (воспитанность). Если студент будет обладать указанными свойствами, то он будет, с большой долей вероятности, реализован в современном обществе. Вместе с тем, такое образование будет обладать новым качеством, ибо оно другое, новое по сравнению с тем, что реализуется в предметно-нормативной модели образования и используется в представленных подходах к оценке его качества». </a:t>
            </a:r>
            <a:endParaRPr lang="ru-RU" sz="2400" dirty="0" smtClean="0">
              <a:solidFill>
                <a:srgbClr val="C00000"/>
              </a:solidFill>
              <a:latin typeface="Arial" pitchFamily="34" charset="0"/>
            </a:endParaRPr>
          </a:p>
        </p:txBody>
      </p:sp>
      <p:pic>
        <p:nvPicPr>
          <p:cNvPr id="10" name="Picture 47" descr="197"/>
          <p:cNvPicPr>
            <a:picLocks noChangeAspect="1" noChangeArrowheads="1"/>
          </p:cNvPicPr>
          <p:nvPr/>
        </p:nvPicPr>
        <p:blipFill>
          <a:blip r:embed="rId4"/>
          <a:srcRect/>
          <a:stretch>
            <a:fillRect/>
          </a:stretch>
        </p:blipFill>
        <p:spPr bwMode="auto">
          <a:xfrm rot="19477656">
            <a:off x="5844633" y="5852662"/>
            <a:ext cx="1600200" cy="1204913"/>
          </a:xfrm>
          <a:prstGeom prst="rect">
            <a:avLst/>
          </a:prstGeom>
          <a:noFill/>
        </p:spPr>
      </p:pic>
      <p:pic>
        <p:nvPicPr>
          <p:cNvPr id="13" name="Picture 49" descr="252"/>
          <p:cNvPicPr>
            <a:picLocks noChangeAspect="1" noChangeArrowheads="1"/>
          </p:cNvPicPr>
          <p:nvPr/>
        </p:nvPicPr>
        <p:blipFill>
          <a:blip r:embed="rId5" cstate="print">
            <a:lum bright="-30000"/>
          </a:blip>
          <a:srcRect/>
          <a:stretch>
            <a:fillRect/>
          </a:stretch>
        </p:blipFill>
        <p:spPr bwMode="auto">
          <a:xfrm flipH="1">
            <a:off x="357158" y="1857364"/>
            <a:ext cx="430727" cy="427032"/>
          </a:xfrm>
          <a:prstGeom prst="rect">
            <a:avLst/>
          </a:prstGeom>
          <a:noFill/>
        </p:spPr>
      </p:pic>
    </p:spTree>
  </p:cSld>
  <p:clrMapOvr>
    <a:masterClrMapping/>
  </p:clrMapOvr>
  <p:transition spd="med">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7"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7825" name="Rectangle 1"/>
          <p:cNvSpPr>
            <a:spLocks noChangeArrowheads="1"/>
          </p:cNvSpPr>
          <p:nvPr/>
        </p:nvSpPr>
        <p:spPr bwMode="auto">
          <a:xfrm>
            <a:off x="1000100" y="0"/>
            <a:ext cx="714380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Презентация создана</a:t>
            </a:r>
            <a:r>
              <a:rPr kumimoji="0" lang="ru-RU" sz="2000" b="1" i="0" u="none" strike="noStrike" cap="none" normalizeH="0" dirty="0" smtClean="0">
                <a:ln>
                  <a:noFill/>
                </a:ln>
                <a:solidFill>
                  <a:schemeClr val="tx1"/>
                </a:solidFill>
                <a:effectLst/>
                <a:latin typeface="Arial" pitchFamily="34" charset="0"/>
                <a:ea typeface="Times New Roman" pitchFamily="18" charset="0"/>
              </a:rPr>
              <a:t> по материалу </a:t>
            </a:r>
            <a:r>
              <a:rPr lang="ru-RU" sz="2000" dirty="0" smtClean="0">
                <a:latin typeface="Arial" pitchFamily="34" charset="0"/>
                <a:ea typeface="Times New Roman" pitchFamily="18" charset="0"/>
              </a:rPr>
              <a:t>р</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еферата</a:t>
            </a:r>
          </a:p>
          <a:p>
            <a:pPr marL="0" marR="0" lvl="0" indent="53975"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«Проектная технология обучения».</a:t>
            </a:r>
            <a:r>
              <a:rPr lang="ru-RU" sz="1100" dirty="0" smtClean="0"/>
              <a:t> </a:t>
            </a:r>
            <a:r>
              <a:rPr lang="ru-RU" sz="1600" dirty="0" smtClean="0"/>
              <a:t>БГПУ ИМ. М. ТАНКА</a:t>
            </a:r>
            <a:endParaRPr lang="ru-RU" sz="1100" dirty="0" smtClean="0"/>
          </a:p>
          <a:p>
            <a:pPr marL="0" marR="0" lvl="0" indent="53975" algn="ctr"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857224" y="2214554"/>
            <a:ext cx="7643866" cy="3046988"/>
          </a:xfrm>
          <a:prstGeom prst="rect">
            <a:avLst/>
          </a:prstGeom>
        </p:spPr>
        <p:txBody>
          <a:bodyPr wrap="square">
            <a:spAutoFit/>
          </a:bodyPr>
          <a:lstStyle/>
          <a:p>
            <a:pPr lvl="0" indent="914400" algn="just">
              <a:tabLst>
                <a:tab pos="914400" algn="l"/>
              </a:tabLst>
            </a:pPr>
            <a:r>
              <a:rPr lang="ru-RU" sz="2400" dirty="0" smtClean="0">
                <a:latin typeface="Arial" pitchFamily="34" charset="0"/>
                <a:ea typeface="Times New Roman" pitchFamily="18" charset="0"/>
              </a:rPr>
              <a:t>ЛИТЕРАТУРА.</a:t>
            </a:r>
            <a:endParaRPr lang="ru-RU" sz="1400" dirty="0" smtClean="0">
              <a:latin typeface="Arial" pitchFamily="34" charset="0"/>
            </a:endParaRPr>
          </a:p>
          <a:p>
            <a:pPr lvl="0" algn="just" eaLnBrk="0" hangingPunct="0">
              <a:buFontTx/>
              <a:buChar char="•"/>
              <a:tabLst>
                <a:tab pos="914400" algn="l"/>
              </a:tabLst>
            </a:pPr>
            <a:r>
              <a:rPr lang="ru-RU" sz="2400" dirty="0" err="1" smtClean="0">
                <a:latin typeface="Arial" pitchFamily="34" charset="0"/>
                <a:ea typeface="Times New Roman" pitchFamily="18" charset="0"/>
              </a:rPr>
              <a:t>Кукушин</a:t>
            </a:r>
            <a:r>
              <a:rPr lang="ru-RU" sz="2400" dirty="0" smtClean="0">
                <a:latin typeface="Arial" pitchFamily="34" charset="0"/>
                <a:ea typeface="Times New Roman" pitchFamily="18" charset="0"/>
              </a:rPr>
              <a:t> В.С., </a:t>
            </a:r>
            <a:r>
              <a:rPr lang="ru-RU" sz="2400" dirty="0" err="1" smtClean="0">
                <a:latin typeface="Arial" pitchFamily="34" charset="0"/>
                <a:ea typeface="Times New Roman" pitchFamily="18" charset="0"/>
              </a:rPr>
              <a:t>Болдырева-Вараксина</a:t>
            </a:r>
            <a:r>
              <a:rPr lang="ru-RU" sz="2400" dirty="0" smtClean="0">
                <a:latin typeface="Arial" pitchFamily="34" charset="0"/>
                <a:ea typeface="Times New Roman" pitchFamily="18" charset="0"/>
              </a:rPr>
              <a:t> А.В. Педагогика начального образования. – М., 2005.</a:t>
            </a:r>
            <a:endParaRPr lang="ru-RU" sz="1400" dirty="0" smtClean="0">
              <a:latin typeface="Arial" pitchFamily="34" charset="0"/>
            </a:endParaRPr>
          </a:p>
          <a:p>
            <a:pPr lvl="0" algn="just" eaLnBrk="0" hangingPunct="0">
              <a:buFontTx/>
              <a:buChar char="•"/>
              <a:tabLst>
                <a:tab pos="914400" algn="l"/>
              </a:tabLst>
            </a:pPr>
            <a:r>
              <a:rPr lang="ru-RU" sz="2400" dirty="0" smtClean="0">
                <a:latin typeface="Arial" pitchFamily="34" charset="0"/>
                <a:ea typeface="Times New Roman" pitchFamily="18" charset="0"/>
              </a:rPr>
              <a:t>Новые педагогические и информационные технологии в системе образования. / Под ред. Е.С. </a:t>
            </a:r>
            <a:r>
              <a:rPr lang="ru-RU" sz="2400" dirty="0" err="1" smtClean="0">
                <a:latin typeface="Arial" pitchFamily="34" charset="0"/>
                <a:ea typeface="Times New Roman" pitchFamily="18" charset="0"/>
              </a:rPr>
              <a:t>Полат</a:t>
            </a:r>
            <a:r>
              <a:rPr lang="ru-RU" sz="2400" dirty="0" smtClean="0">
                <a:latin typeface="Arial" pitchFamily="34" charset="0"/>
                <a:ea typeface="Times New Roman" pitchFamily="18" charset="0"/>
              </a:rPr>
              <a:t>. – М., 2000 </a:t>
            </a:r>
            <a:endParaRPr lang="ru-RU" sz="1400" dirty="0" smtClean="0">
              <a:latin typeface="Arial" pitchFamily="34" charset="0"/>
            </a:endParaRPr>
          </a:p>
          <a:p>
            <a:pPr lvl="0" algn="just" eaLnBrk="0" hangingPunct="0">
              <a:buFontTx/>
              <a:buChar char="•"/>
              <a:tabLst>
                <a:tab pos="914400" algn="l"/>
              </a:tabLst>
            </a:pPr>
            <a:r>
              <a:rPr lang="ru-RU" sz="2400" dirty="0" smtClean="0">
                <a:latin typeface="Arial" pitchFamily="34" charset="0"/>
                <a:ea typeface="Times New Roman" pitchFamily="18" charset="0"/>
              </a:rPr>
              <a:t>Пахомова Н.Ю. Проектное обучение — что это? // Методист, №1, 2004. – с. 42. </a:t>
            </a:r>
            <a:endParaRPr lang="ru-RU" sz="3200" dirty="0" smtClean="0">
              <a:latin typeface="Arial" pitchFamily="34" charset="0"/>
            </a:endParaRPr>
          </a:p>
        </p:txBody>
      </p:sp>
      <p:pic>
        <p:nvPicPr>
          <p:cNvPr id="8" name="Picture 46" descr="200"/>
          <p:cNvPicPr>
            <a:picLocks noChangeAspect="1" noChangeArrowheads="1"/>
          </p:cNvPicPr>
          <p:nvPr/>
        </p:nvPicPr>
        <p:blipFill>
          <a:blip r:embed="rId4"/>
          <a:srcRect/>
          <a:stretch>
            <a:fillRect/>
          </a:stretch>
        </p:blipFill>
        <p:spPr bwMode="auto">
          <a:xfrm>
            <a:off x="6286512" y="5143512"/>
            <a:ext cx="1524000" cy="1355725"/>
          </a:xfrm>
          <a:prstGeom prst="rect">
            <a:avLst/>
          </a:prstGeom>
          <a:noFill/>
        </p:spPr>
      </p:pic>
      <p:pic>
        <p:nvPicPr>
          <p:cNvPr id="10" name="Picture 36" descr="182"/>
          <p:cNvPicPr>
            <a:picLocks noChangeAspect="1" noChangeArrowheads="1"/>
          </p:cNvPicPr>
          <p:nvPr/>
        </p:nvPicPr>
        <p:blipFill>
          <a:blip r:embed="rId5" cstate="print"/>
          <a:srcRect/>
          <a:stretch>
            <a:fillRect/>
          </a:stretch>
        </p:blipFill>
        <p:spPr bwMode="auto">
          <a:xfrm flipH="1">
            <a:off x="928662" y="1928802"/>
            <a:ext cx="642942" cy="587875"/>
          </a:xfrm>
          <a:prstGeom prst="rect">
            <a:avLst/>
          </a:prstGeom>
          <a:noFill/>
        </p:spPr>
      </p:pic>
    </p:spTree>
  </p:cSld>
  <p:clrMapOvr>
    <a:masterClrMapping/>
  </p:clrMapOvr>
  <p:transition spd="med">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Documents and Settings\Донскова\Рабочий стол\О9\аним\м.gif"/>
          <p:cNvPicPr>
            <a:picLocks noChangeAspect="1" noChangeArrowheads="1" noCrop="1"/>
          </p:cNvPicPr>
          <p:nvPr/>
        </p:nvPicPr>
        <p:blipFill>
          <a:blip r:embed="rId2"/>
          <a:srcRect/>
          <a:stretch>
            <a:fillRect/>
          </a:stretch>
        </p:blipFill>
        <p:spPr bwMode="auto">
          <a:xfrm>
            <a:off x="7143768" y="1428736"/>
            <a:ext cx="1760436" cy="18958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AG_END.GIF"/>
          <p:cNvPicPr>
            <a:picLocks noChangeAspect="1"/>
          </p:cNvPicPr>
          <p:nvPr/>
        </p:nvPicPr>
        <p:blipFill>
          <a:blip r:embed="rId3"/>
          <a:stretch>
            <a:fillRect/>
          </a:stretch>
        </p:blipFill>
        <p:spPr>
          <a:xfrm>
            <a:off x="3643306" y="3286124"/>
            <a:ext cx="1961210" cy="2558100"/>
          </a:xfrm>
          <a:prstGeom prst="rect">
            <a:avLst/>
          </a:prstGeom>
        </p:spPr>
      </p:pic>
    </p:spTree>
  </p:cSld>
  <p:clrMapOvr>
    <a:masterClrMapping/>
  </p:clrMapOvr>
  <p:transition spd="med">
    <p:whee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3" name="Picture 5" descr="C:\Documents and Settings\Донскова\Рабочий стол\О9\аним\line89.gif"/>
          <p:cNvPicPr>
            <a:picLocks noChangeAspect="1" noChangeArrowheads="1" noCrop="1"/>
          </p:cNvPicPr>
          <p:nvPr/>
        </p:nvPicPr>
        <p:blipFill>
          <a:blip r:embed="rId4"/>
          <a:srcRect/>
          <a:stretch>
            <a:fillRect/>
          </a:stretch>
        </p:blipFill>
        <p:spPr bwMode="auto">
          <a:xfrm>
            <a:off x="0" y="1428736"/>
            <a:ext cx="9144000" cy="430306"/>
          </a:xfrm>
          <a:prstGeom prst="rect">
            <a:avLst/>
          </a:prstGeom>
          <a:noFill/>
        </p:spPr>
      </p:pic>
    </p:spTree>
  </p:cSld>
  <p:clrMapOvr>
    <a:masterClrMapping/>
  </p:clrMapOvr>
  <p:transition spd="med">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8"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2"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913" name="Rectangle 1"/>
          <p:cNvSpPr>
            <a:spLocks noChangeArrowheads="1"/>
          </p:cNvSpPr>
          <p:nvPr/>
        </p:nvSpPr>
        <p:spPr bwMode="auto">
          <a:xfrm>
            <a:off x="214282" y="1857364"/>
            <a:ext cx="8715436" cy="2145268"/>
          </a:xfrm>
          <a:prstGeom prst="flowChartAlternateProcess">
            <a:avLst/>
          </a:prstGeom>
          <a:solidFill>
            <a:schemeClr val="accent5">
              <a:lumMod val="50000"/>
            </a:schemeClr>
          </a:solidFill>
          <a:ln w="9525">
            <a:solidFill>
              <a:srgbClr val="CCFF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chemeClr val="bg1"/>
                </a:solidFill>
                <a:effectLst/>
                <a:latin typeface="Arial" pitchFamily="34" charset="0"/>
                <a:ea typeface="Times New Roman" pitchFamily="18" charset="0"/>
              </a:rPr>
              <a:t>В основе</a:t>
            </a:r>
            <a:r>
              <a:rPr kumimoji="0" lang="ru-RU" sz="2400" i="0" u="none" strike="noStrike" cap="none" normalizeH="0" dirty="0" smtClean="0">
                <a:ln>
                  <a:noFill/>
                </a:ln>
                <a:solidFill>
                  <a:schemeClr val="bg1"/>
                </a:solidFill>
                <a:effectLst/>
                <a:latin typeface="Arial" pitchFamily="34" charset="0"/>
                <a:ea typeface="Times New Roman" pitchFamily="18" charset="0"/>
              </a:rPr>
              <a:t> проектного метода обучения</a:t>
            </a:r>
            <a:r>
              <a:rPr kumimoji="0" lang="ru-RU" sz="2400" i="0" u="none" strike="noStrike" cap="none" normalizeH="0" baseline="0" dirty="0" smtClean="0">
                <a:ln>
                  <a:noFill/>
                </a:ln>
                <a:solidFill>
                  <a:schemeClr val="bg1"/>
                </a:solidFill>
                <a:effectLst/>
                <a:latin typeface="Arial" pitchFamily="34" charset="0"/>
                <a:ea typeface="Times New Roman" pitchFamily="18" charset="0"/>
              </a:rPr>
              <a:t> лежит развитие познавательных навыков</a:t>
            </a:r>
            <a:r>
              <a:rPr kumimoji="0" lang="ru-RU" sz="2400" i="0" u="none" strike="noStrike" cap="none" normalizeH="0" dirty="0" smtClean="0">
                <a:ln>
                  <a:noFill/>
                </a:ln>
                <a:solidFill>
                  <a:schemeClr val="bg1"/>
                </a:solidFill>
                <a:effectLst/>
                <a:latin typeface="Arial" pitchFamily="34" charset="0"/>
                <a:ea typeface="Times New Roman" pitchFamily="18" charset="0"/>
              </a:rPr>
              <a:t> студентов</a:t>
            </a:r>
            <a:r>
              <a:rPr kumimoji="0" lang="ru-RU" sz="2400" i="0" u="none" strike="noStrike" cap="none" normalizeH="0" baseline="0" dirty="0" smtClean="0">
                <a:ln>
                  <a:noFill/>
                </a:ln>
                <a:solidFill>
                  <a:schemeClr val="bg1"/>
                </a:solidFill>
                <a:effectLst/>
                <a:latin typeface="Arial" pitchFamily="34" charset="0"/>
                <a:ea typeface="Times New Roman" pitchFamily="18" charset="0"/>
              </a:rPr>
              <a:t>, умений самостоятельно конструировать свои знания, умений ориентироваться в информационном пространстве, развитие критического мышления.</a:t>
            </a:r>
            <a:endParaRPr kumimoji="0" lang="ru-RU" sz="3200" i="0" u="none" strike="noStrike" cap="none" normalizeH="0" baseline="0" dirty="0" smtClean="0">
              <a:ln>
                <a:noFill/>
              </a:ln>
              <a:solidFill>
                <a:schemeClr val="bg1"/>
              </a:solidFill>
              <a:effectLst/>
              <a:latin typeface="Arial" pitchFamily="34" charset="0"/>
            </a:endParaRPr>
          </a:p>
        </p:txBody>
      </p:sp>
      <p:sp>
        <p:nvSpPr>
          <p:cNvPr id="4" name="Rectangle 1"/>
          <p:cNvSpPr>
            <a:spLocks noChangeArrowheads="1"/>
          </p:cNvSpPr>
          <p:nvPr/>
        </p:nvSpPr>
        <p:spPr bwMode="auto">
          <a:xfrm>
            <a:off x="2643174" y="142852"/>
            <a:ext cx="31181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1440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pitchFamily="34" charset="0"/>
                <a:ea typeface="Times New Roman" pitchFamily="18" charset="0"/>
              </a:rPr>
              <a:t>ВВЕДЕНИЕ</a:t>
            </a:r>
            <a:endParaRPr kumimoji="0" lang="ru-RU" sz="3600" b="0" i="0" u="none" strike="noStrike" cap="none" normalizeH="0" baseline="0" dirty="0" smtClean="0">
              <a:ln>
                <a:noFill/>
              </a:ln>
              <a:solidFill>
                <a:schemeClr val="tx1"/>
              </a:solidFill>
              <a:effectLst/>
              <a:latin typeface="Arial" pitchFamily="34" charset="0"/>
            </a:endParaRPr>
          </a:p>
        </p:txBody>
      </p:sp>
      <p:pic>
        <p:nvPicPr>
          <p:cNvPr id="5122" name="Picture 2" descr="C:\Documents and Settings\Донскова\Рабочий стол\пректное обучение\a553ce39ca01989861aa9507bbd1bff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4282" y="4357694"/>
            <a:ext cx="2412501" cy="1741525"/>
          </a:xfrm>
          <a:prstGeom prst="rect">
            <a:avLst/>
          </a:prstGeom>
          <a:noFill/>
        </p:spPr>
      </p:pic>
      <p:sp>
        <p:nvSpPr>
          <p:cNvPr id="6" name="Скругленный прямоугольник 5"/>
          <p:cNvSpPr/>
          <p:nvPr/>
        </p:nvSpPr>
        <p:spPr>
          <a:xfrm>
            <a:off x="2714612" y="4143380"/>
            <a:ext cx="6072230" cy="2485787"/>
          </a:xfrm>
          <a:prstGeom prst="roundRect">
            <a:avLst/>
          </a:prstGeom>
          <a:solidFill>
            <a:srgbClr val="C00000"/>
          </a:solidFill>
        </p:spPr>
        <p:txBody>
          <a:bodyPr wrap="square">
            <a:spAutoFit/>
          </a:bodyPr>
          <a:lstStyle/>
          <a:p>
            <a:r>
              <a:rPr lang="ru-RU" sz="2000" u="sng" dirty="0" smtClean="0">
                <a:solidFill>
                  <a:schemeClr val="bg1"/>
                </a:solidFill>
              </a:rPr>
              <a:t>Задача педагога</a:t>
            </a:r>
            <a:r>
              <a:rPr lang="ru-RU" sz="2000" dirty="0" smtClean="0">
                <a:solidFill>
                  <a:schemeClr val="bg1"/>
                </a:solidFill>
              </a:rPr>
              <a:t> - дать нужное направление творческому мышлению учащегося, стимулировать творческий поиск, создавая соответствующие ситуации и условия, дать толчок к систематическому исследованию, анализу, поиску новых, своих собственных путей решения той или иной проблемы. </a:t>
            </a:r>
            <a:endParaRPr lang="ru-RU" sz="2000" dirty="0">
              <a:solidFill>
                <a:schemeClr val="bg1"/>
              </a:solidFill>
            </a:endParaRPr>
          </a:p>
        </p:txBody>
      </p:sp>
      <p:pic>
        <p:nvPicPr>
          <p:cNvPr id="10" name="Picture 49" descr="252"/>
          <p:cNvPicPr>
            <a:picLocks noChangeAspect="1" noChangeArrowheads="1"/>
          </p:cNvPicPr>
          <p:nvPr/>
        </p:nvPicPr>
        <p:blipFill>
          <a:blip r:embed="rId5" cstate="print">
            <a:lum bright="-30000"/>
          </a:blip>
          <a:srcRect/>
          <a:stretch>
            <a:fillRect/>
          </a:stretch>
        </p:blipFill>
        <p:spPr bwMode="auto">
          <a:xfrm flipH="1">
            <a:off x="285720" y="1928802"/>
            <a:ext cx="430727" cy="427032"/>
          </a:xfrm>
          <a:prstGeom prst="rect">
            <a:avLst/>
          </a:prstGeom>
          <a:noFill/>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 calcmode="lin" valueType="num">
                                      <p:cBhvr additive="base">
                                        <p:cTn id="7" dur="500" fill="hold"/>
                                        <p:tgtEl>
                                          <p:spTgt spid="38913"/>
                                        </p:tgtEl>
                                        <p:attrNameLst>
                                          <p:attrName>ppt_x</p:attrName>
                                        </p:attrNameLst>
                                      </p:cBhvr>
                                      <p:tavLst>
                                        <p:tav tm="0">
                                          <p:val>
                                            <p:strVal val="#ppt_x"/>
                                          </p:val>
                                        </p:tav>
                                        <p:tav tm="100000">
                                          <p:val>
                                            <p:strVal val="#ppt_x"/>
                                          </p:val>
                                        </p:tav>
                                      </p:tavLst>
                                    </p:anim>
                                    <p:anim calcmode="lin" valueType="num">
                                      <p:cBhvr additive="base">
                                        <p:cTn id="8" dur="500" fill="hold"/>
                                        <p:tgtEl>
                                          <p:spTgt spid="389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8" name="Picture 5" descr="C:\Documents and Settings\Донскова\Рабочий стол\О9\аним\line89.gif"/>
          <p:cNvPicPr>
            <a:picLocks noChangeAspect="1" noChangeArrowheads="1" noCrop="1"/>
          </p:cNvPicPr>
          <p:nvPr/>
        </p:nvPicPr>
        <p:blipFill>
          <a:blip r:embed="rId3"/>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4"/>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625" name="Rectangle 1"/>
          <p:cNvSpPr>
            <a:spLocks noChangeArrowheads="1"/>
          </p:cNvSpPr>
          <p:nvPr/>
        </p:nvSpPr>
        <p:spPr bwMode="auto">
          <a:xfrm>
            <a:off x="1142976" y="214290"/>
            <a:ext cx="69294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chemeClr val="tx1"/>
                </a:solidFill>
                <a:effectLst/>
                <a:latin typeface="Arial" pitchFamily="34" charset="0"/>
                <a:ea typeface="Times New Roman" pitchFamily="18" charset="0"/>
              </a:rPr>
              <a:t>ИСТОРИЯ ПРОЕКТНОГО МЕТОДА.</a:t>
            </a:r>
            <a:endParaRPr kumimoji="0" lang="ru-RU" sz="3600" i="0" u="none" strike="noStrike" cap="none" normalizeH="0" baseline="0" dirty="0" smtClean="0">
              <a:ln>
                <a:noFill/>
              </a:ln>
              <a:solidFill>
                <a:schemeClr val="tx1"/>
              </a:solidFill>
              <a:effectLst/>
              <a:latin typeface="Arial" pitchFamily="34" charset="0"/>
            </a:endParaRPr>
          </a:p>
        </p:txBody>
      </p:sp>
      <p:sp>
        <p:nvSpPr>
          <p:cNvPr id="26626" name="Rectangle 2"/>
          <p:cNvSpPr>
            <a:spLocks noChangeArrowheads="1"/>
          </p:cNvSpPr>
          <p:nvPr/>
        </p:nvSpPr>
        <p:spPr bwMode="auto">
          <a:xfrm>
            <a:off x="1714480" y="2000240"/>
            <a:ext cx="7215206" cy="4539675"/>
          </a:xfrm>
          <a:prstGeom prst="horizontalScroll">
            <a:avLst/>
          </a:prstGeom>
          <a:blipFill>
            <a:blip r:embed="rId5"/>
            <a:tile tx="0" ty="0" sx="100000" sy="100000" flip="none" algn="tl"/>
          </a:blipFill>
          <a:ln w="7620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400" i="1" u="none" strike="noStrike" cap="none" normalizeH="0" baseline="0" dirty="0" smtClean="0">
                <a:ln>
                  <a:noFill/>
                </a:ln>
                <a:solidFill>
                  <a:schemeClr val="bg1"/>
                </a:solidFill>
                <a:effectLst/>
                <a:latin typeface="Arial" pitchFamily="34" charset="0"/>
                <a:ea typeface="Times New Roman" pitchFamily="18" charset="0"/>
              </a:rPr>
              <a:t>Метод проектов</a:t>
            </a:r>
            <a:r>
              <a:rPr kumimoji="0" lang="ru-RU" sz="2400" i="0" u="none" strike="noStrike" cap="none" normalizeH="0" baseline="0" dirty="0" smtClean="0">
                <a:ln>
                  <a:noFill/>
                </a:ln>
                <a:solidFill>
                  <a:schemeClr val="bg1"/>
                </a:solidFill>
                <a:effectLst/>
                <a:latin typeface="Arial" pitchFamily="34" charset="0"/>
                <a:ea typeface="Times New Roman" pitchFamily="18" charset="0"/>
              </a:rPr>
              <a:t> возник еще в начале прошлого столетия в США. Его называли также методом проблем, и связывался он с идеями гуманистического направления в философии и образовании, разработанными американским философом и педагогом </a:t>
            </a:r>
            <a:r>
              <a:rPr kumimoji="0" lang="ru-RU" sz="2400" i="1" u="none" strike="noStrike" cap="none" normalizeH="0" baseline="0" dirty="0" smtClean="0">
                <a:ln>
                  <a:noFill/>
                </a:ln>
                <a:solidFill>
                  <a:schemeClr val="bg1"/>
                </a:solidFill>
                <a:effectLst/>
                <a:latin typeface="Arial" pitchFamily="34" charset="0"/>
                <a:ea typeface="Times New Roman" pitchFamily="18" charset="0"/>
              </a:rPr>
              <a:t>Дж. </a:t>
            </a:r>
            <a:r>
              <a:rPr kumimoji="0" lang="ru-RU" sz="2400" i="1" u="none" strike="noStrike" cap="none" normalizeH="0" baseline="0" dirty="0" err="1" smtClean="0">
                <a:ln>
                  <a:noFill/>
                </a:ln>
                <a:solidFill>
                  <a:schemeClr val="bg1"/>
                </a:solidFill>
                <a:effectLst/>
                <a:latin typeface="Arial" pitchFamily="34" charset="0"/>
                <a:ea typeface="Times New Roman" pitchFamily="18" charset="0"/>
              </a:rPr>
              <a:t>Дьюи</a:t>
            </a:r>
            <a:r>
              <a:rPr kumimoji="0" lang="ru-RU" sz="2400" i="0" u="none" strike="noStrike" cap="none" normalizeH="0" baseline="0" dirty="0" smtClean="0">
                <a:ln>
                  <a:noFill/>
                </a:ln>
                <a:solidFill>
                  <a:schemeClr val="bg1"/>
                </a:solidFill>
                <a:effectLst/>
                <a:latin typeface="Arial" pitchFamily="34" charset="0"/>
                <a:ea typeface="Times New Roman" pitchFamily="18" charset="0"/>
              </a:rPr>
              <a:t>, а также его учеником </a:t>
            </a:r>
            <a:r>
              <a:rPr kumimoji="0" lang="ru-RU" sz="2400" i="1" u="none" strike="noStrike" cap="none" normalizeH="0" baseline="0" dirty="0" smtClean="0">
                <a:ln>
                  <a:noFill/>
                </a:ln>
                <a:solidFill>
                  <a:schemeClr val="bg1"/>
                </a:solidFill>
                <a:effectLst/>
                <a:latin typeface="Arial" pitchFamily="34" charset="0"/>
                <a:ea typeface="Times New Roman" pitchFamily="18" charset="0"/>
              </a:rPr>
              <a:t>У.Х. </a:t>
            </a:r>
            <a:r>
              <a:rPr kumimoji="0" lang="ru-RU" sz="2400" i="1" u="none" strike="noStrike" cap="none" normalizeH="0" baseline="0" dirty="0" err="1" smtClean="0">
                <a:ln>
                  <a:noFill/>
                </a:ln>
                <a:solidFill>
                  <a:schemeClr val="bg1"/>
                </a:solidFill>
                <a:effectLst/>
                <a:latin typeface="Arial" pitchFamily="34" charset="0"/>
                <a:ea typeface="Times New Roman" pitchFamily="18" charset="0"/>
              </a:rPr>
              <a:t>Килпатриком</a:t>
            </a:r>
            <a:r>
              <a:rPr kumimoji="0" lang="ru-RU" sz="2400" i="0" u="none" strike="noStrike" cap="none" normalizeH="0" baseline="0" dirty="0" smtClean="0">
                <a:ln>
                  <a:noFill/>
                </a:ln>
                <a:solidFill>
                  <a:schemeClr val="bg1"/>
                </a:solidFill>
                <a:effectLst/>
                <a:latin typeface="Arial" pitchFamily="34" charset="0"/>
                <a:ea typeface="Times New Roman" pitchFamily="18" charset="0"/>
              </a:rPr>
              <a:t>.</a:t>
            </a:r>
            <a:endParaRPr kumimoji="0" lang="ru-RU" sz="3200" i="0" u="none" strike="noStrike" cap="none" normalizeH="0" baseline="0" dirty="0" smtClean="0">
              <a:ln>
                <a:noFill/>
              </a:ln>
              <a:solidFill>
                <a:schemeClr val="bg1"/>
              </a:solidFill>
              <a:effectLst/>
              <a:latin typeface="Arial" pitchFamily="34" charset="0"/>
            </a:endParaRPr>
          </a:p>
        </p:txBody>
      </p:sp>
      <p:graphicFrame>
        <p:nvGraphicFramePr>
          <p:cNvPr id="5" name="Object 31"/>
          <p:cNvGraphicFramePr>
            <a:graphicFrameLocks noChangeAspect="1"/>
          </p:cNvGraphicFramePr>
          <p:nvPr/>
        </p:nvGraphicFramePr>
        <p:xfrm>
          <a:off x="142844" y="2714620"/>
          <a:ext cx="1398943" cy="1285884"/>
        </p:xfrm>
        <a:graphic>
          <a:graphicData uri="http://schemas.openxmlformats.org/presentationml/2006/ole">
            <p:oleObj spid="_x0000_s5122" name="Clip" r:id="rId6" imgW="2682720" imgH="2602080" progId="">
              <p:embed/>
            </p:oleObj>
          </a:graphicData>
        </a:graphic>
      </p:graphicFrame>
      <p:graphicFrame>
        <p:nvGraphicFramePr>
          <p:cNvPr id="6" name="Object 175"/>
          <p:cNvGraphicFramePr>
            <a:graphicFrameLocks noChangeAspect="1"/>
          </p:cNvGraphicFramePr>
          <p:nvPr/>
        </p:nvGraphicFramePr>
        <p:xfrm>
          <a:off x="214282" y="4714884"/>
          <a:ext cx="1356111" cy="1000132"/>
        </p:xfrm>
        <a:graphic>
          <a:graphicData uri="http://schemas.openxmlformats.org/presentationml/2006/ole">
            <p:oleObj spid="_x0000_s5123" name="Clip" r:id="rId7" imgW="1268640" imgH="849240" progId="">
              <p:embed/>
            </p:oleObj>
          </a:graphicData>
        </a:graphic>
      </p:graphicFrame>
    </p:spTree>
  </p:cSld>
  <p:clrMapOvr>
    <a:masterClrMapping/>
  </p:clrMapOvr>
  <p:transition spd="med">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625" name="Rectangle 1"/>
          <p:cNvSpPr>
            <a:spLocks noChangeArrowheads="1"/>
          </p:cNvSpPr>
          <p:nvPr/>
        </p:nvSpPr>
        <p:spPr bwMode="auto">
          <a:xfrm>
            <a:off x="1142976" y="214290"/>
            <a:ext cx="69294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chemeClr val="tx1"/>
                </a:solidFill>
                <a:effectLst/>
                <a:latin typeface="Arial" pitchFamily="34" charset="0"/>
                <a:ea typeface="Times New Roman" pitchFamily="18" charset="0"/>
              </a:rPr>
              <a:t>ИСТОРИЯ ПРОЕКТНОГО МЕТОДА.</a:t>
            </a:r>
            <a:endParaRPr kumimoji="0" lang="ru-RU" sz="3600" i="0" u="none" strike="noStrike" cap="none" normalizeH="0" baseline="0" dirty="0" smtClean="0">
              <a:ln>
                <a:noFill/>
              </a:ln>
              <a:solidFill>
                <a:schemeClr val="tx1"/>
              </a:solidFill>
              <a:effectLst/>
              <a:latin typeface="Arial" pitchFamily="34" charset="0"/>
            </a:endParaRPr>
          </a:p>
        </p:txBody>
      </p:sp>
      <p:sp>
        <p:nvSpPr>
          <p:cNvPr id="41985" name="Rectangle 1"/>
          <p:cNvSpPr>
            <a:spLocks noChangeArrowheads="1"/>
          </p:cNvSpPr>
          <p:nvPr/>
        </p:nvSpPr>
        <p:spPr bwMode="auto">
          <a:xfrm>
            <a:off x="428596" y="1857364"/>
            <a:ext cx="8501122" cy="4801314"/>
          </a:xfrm>
          <a:prstGeom prst="round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i="1" u="none" strike="noStrike" cap="none" normalizeH="0" baseline="0" dirty="0" smtClean="0">
                <a:ln>
                  <a:noFill/>
                </a:ln>
                <a:solidFill>
                  <a:schemeClr val="bg1"/>
                </a:solidFill>
                <a:effectLst/>
                <a:latin typeface="Arial" pitchFamily="34" charset="0"/>
                <a:ea typeface="Times New Roman" pitchFamily="18" charset="0"/>
              </a:rPr>
              <a:t>Дж. </a:t>
            </a:r>
            <a:r>
              <a:rPr kumimoji="0" lang="ru-RU" i="1" u="none" strike="noStrike" cap="none" normalizeH="0" baseline="0" dirty="0" err="1" smtClean="0">
                <a:ln>
                  <a:noFill/>
                </a:ln>
                <a:solidFill>
                  <a:schemeClr val="bg1"/>
                </a:solidFill>
                <a:effectLst/>
                <a:latin typeface="Arial" pitchFamily="34" charset="0"/>
                <a:ea typeface="Times New Roman" pitchFamily="18" charset="0"/>
              </a:rPr>
              <a:t>Дьюи</a:t>
            </a:r>
            <a:r>
              <a:rPr kumimoji="0" lang="ru-RU" i="0" u="none" strike="noStrike" cap="none" normalizeH="0" baseline="0" dirty="0" smtClean="0">
                <a:ln>
                  <a:noFill/>
                </a:ln>
                <a:solidFill>
                  <a:schemeClr val="bg1"/>
                </a:solidFill>
                <a:effectLst/>
                <a:latin typeface="Arial" pitchFamily="34" charset="0"/>
                <a:ea typeface="Times New Roman" pitchFamily="18" charset="0"/>
              </a:rPr>
              <a:t> предлагал строить обучение на активной основе, через целесообразную деятельность ученика, сообразуясь с его личным интересом именно в этом знании. Вот тут-то и важна проблема, взятая из реальной жизни, знакомая и значимая для</a:t>
            </a:r>
            <a:r>
              <a:rPr kumimoji="0" lang="ru-RU" i="0" u="none" strike="noStrike" cap="none" normalizeH="0" dirty="0" smtClean="0">
                <a:ln>
                  <a:noFill/>
                </a:ln>
                <a:solidFill>
                  <a:schemeClr val="bg1"/>
                </a:solidFill>
                <a:effectLst/>
                <a:latin typeface="Arial" pitchFamily="34" charset="0"/>
                <a:ea typeface="Times New Roman" pitchFamily="18" charset="0"/>
              </a:rPr>
              <a:t> ученика</a:t>
            </a:r>
            <a:r>
              <a:rPr kumimoji="0" lang="ru-RU" i="0" u="none" strike="noStrike" cap="none" normalizeH="0" baseline="0" dirty="0" smtClean="0">
                <a:ln>
                  <a:noFill/>
                </a:ln>
                <a:solidFill>
                  <a:schemeClr val="bg1"/>
                </a:solidFill>
                <a:effectLst/>
                <a:latin typeface="Arial" pitchFamily="34" charset="0"/>
                <a:ea typeface="Times New Roman" pitchFamily="18" charset="0"/>
              </a:rPr>
              <a:t>, для решения которой ему необходимо приложить полученные знания. Учитель может подсказать новые источники информации, а может просто направить мысль учеников в нужном направлении для самостоятельного поиска, стимулировать интерес детей к определенным проблемам, предполагающим владение определенной суммой знаний и через проектную деятельность, предусматривающую решение одной или целого ряда проблем, показать практическое применение полученных знаний. Другими словами, от теории к практике, соединение академических знаний с прагматическими с соблюдением соответствующего баланса на каждом этапе обучения.</a:t>
            </a:r>
            <a:endParaRPr kumimoji="0" lang="ru-RU" sz="2400" i="0" u="none" strike="noStrike" cap="none" normalizeH="0" baseline="0" dirty="0" smtClean="0">
              <a:ln>
                <a:noFill/>
              </a:ln>
              <a:solidFill>
                <a:schemeClr val="bg1"/>
              </a:solidFill>
              <a:effectLst/>
              <a:latin typeface="Arial" pitchFamily="34" charset="0"/>
            </a:endParaRPr>
          </a:p>
        </p:txBody>
      </p:sp>
      <p:pic>
        <p:nvPicPr>
          <p:cNvPr id="7" name="Picture 49" descr="252"/>
          <p:cNvPicPr>
            <a:picLocks noChangeAspect="1" noChangeArrowheads="1"/>
          </p:cNvPicPr>
          <p:nvPr/>
        </p:nvPicPr>
        <p:blipFill>
          <a:blip r:embed="rId4" cstate="print"/>
          <a:srcRect/>
          <a:stretch>
            <a:fillRect/>
          </a:stretch>
        </p:blipFill>
        <p:spPr bwMode="auto">
          <a:xfrm flipH="1">
            <a:off x="571472" y="1857364"/>
            <a:ext cx="574839" cy="569908"/>
          </a:xfrm>
          <a:prstGeom prst="rect">
            <a:avLst/>
          </a:prstGeom>
          <a:noFill/>
        </p:spPr>
      </p:pic>
      <p:pic>
        <p:nvPicPr>
          <p:cNvPr id="9" name="Picture 47" descr="197"/>
          <p:cNvPicPr>
            <a:picLocks noChangeAspect="1" noChangeArrowheads="1"/>
          </p:cNvPicPr>
          <p:nvPr/>
        </p:nvPicPr>
        <p:blipFill>
          <a:blip r:embed="rId5"/>
          <a:srcRect/>
          <a:stretch>
            <a:fillRect/>
          </a:stretch>
        </p:blipFill>
        <p:spPr bwMode="auto">
          <a:xfrm rot="19518945">
            <a:off x="7343147" y="5777507"/>
            <a:ext cx="1600200" cy="1204913"/>
          </a:xfrm>
          <a:prstGeom prst="rect">
            <a:avLst/>
          </a:prstGeom>
          <a:noFill/>
        </p:spPr>
      </p:pic>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625" name="Rectangle 1"/>
          <p:cNvSpPr>
            <a:spLocks noChangeArrowheads="1"/>
          </p:cNvSpPr>
          <p:nvPr/>
        </p:nvSpPr>
        <p:spPr bwMode="auto">
          <a:xfrm>
            <a:off x="1142976" y="214290"/>
            <a:ext cx="69294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chemeClr val="tx1"/>
                </a:solidFill>
                <a:effectLst/>
                <a:latin typeface="Arial" pitchFamily="34" charset="0"/>
                <a:ea typeface="Times New Roman" pitchFamily="18" charset="0"/>
              </a:rPr>
              <a:t>ИСТОРИЯ ПРОЕКТНОГО МЕТОДА.</a:t>
            </a:r>
            <a:endParaRPr kumimoji="0" lang="ru-RU" sz="3600" i="0" u="none" strike="noStrike" cap="none" normalizeH="0" baseline="0" dirty="0" smtClean="0">
              <a:ln>
                <a:noFill/>
              </a:ln>
              <a:solidFill>
                <a:schemeClr val="tx1"/>
              </a:solidFill>
              <a:effectLst/>
              <a:latin typeface="Arial" pitchFamily="34" charset="0"/>
            </a:endParaRPr>
          </a:p>
        </p:txBody>
      </p:sp>
      <p:sp>
        <p:nvSpPr>
          <p:cNvPr id="43009" name="Rectangle 1"/>
          <p:cNvSpPr>
            <a:spLocks noChangeArrowheads="1"/>
          </p:cNvSpPr>
          <p:nvPr/>
        </p:nvSpPr>
        <p:spPr bwMode="auto">
          <a:xfrm>
            <a:off x="214282" y="1857364"/>
            <a:ext cx="8786874" cy="4801314"/>
          </a:xfrm>
          <a:prstGeom prst="round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300" i="1" u="none" strike="noStrike" cap="none" normalizeH="0" dirty="0" smtClean="0">
                <a:ln>
                  <a:noFill/>
                </a:ln>
                <a:solidFill>
                  <a:schemeClr val="bg1"/>
                </a:solidFill>
                <a:effectLst/>
                <a:latin typeface="Arial" pitchFamily="34" charset="0"/>
                <a:ea typeface="Times New Roman" pitchFamily="18" charset="0"/>
              </a:rPr>
              <a:t>Метод проектов</a:t>
            </a:r>
            <a:r>
              <a:rPr kumimoji="0" lang="ru-RU" sz="2300" i="0" u="none" strike="noStrike" cap="none" normalizeH="0" dirty="0" smtClean="0">
                <a:ln>
                  <a:noFill/>
                </a:ln>
                <a:solidFill>
                  <a:schemeClr val="bg1"/>
                </a:solidFill>
                <a:effectLst/>
                <a:latin typeface="Arial" pitchFamily="34" charset="0"/>
                <a:ea typeface="Times New Roman" pitchFamily="18" charset="0"/>
              </a:rPr>
              <a:t> привлек внимание и русских педагогов. Идеи проектного обучения возникли в России практически параллельно с разработками американских педагогов. Под руководством русского педагога </a:t>
            </a:r>
            <a:r>
              <a:rPr kumimoji="0" lang="ru-RU" sz="2300" i="1" u="none" strike="noStrike" cap="none" normalizeH="0" dirty="0" smtClean="0">
                <a:ln>
                  <a:noFill/>
                </a:ln>
                <a:solidFill>
                  <a:schemeClr val="bg1"/>
                </a:solidFill>
                <a:effectLst/>
                <a:latin typeface="Arial" pitchFamily="34" charset="0"/>
                <a:ea typeface="Times New Roman" pitchFamily="18" charset="0"/>
              </a:rPr>
              <a:t>С.Т. </a:t>
            </a:r>
            <a:r>
              <a:rPr kumimoji="0" lang="ru-RU" sz="2300" i="1" u="none" strike="noStrike" cap="none" normalizeH="0" dirty="0" err="1" smtClean="0">
                <a:ln>
                  <a:noFill/>
                </a:ln>
                <a:solidFill>
                  <a:schemeClr val="bg1"/>
                </a:solidFill>
                <a:effectLst/>
                <a:latin typeface="Arial" pitchFamily="34" charset="0"/>
                <a:ea typeface="Times New Roman" pitchFamily="18" charset="0"/>
              </a:rPr>
              <a:t>Шацкого</a:t>
            </a:r>
            <a:r>
              <a:rPr kumimoji="0" lang="ru-RU" sz="2300" i="0" u="none" strike="noStrike" cap="none" normalizeH="0" dirty="0" smtClean="0">
                <a:ln>
                  <a:noFill/>
                </a:ln>
                <a:solidFill>
                  <a:schemeClr val="bg1"/>
                </a:solidFill>
                <a:effectLst/>
                <a:latin typeface="Arial" pitchFamily="34" charset="0"/>
                <a:ea typeface="Times New Roman" pitchFamily="18" charset="0"/>
              </a:rPr>
              <a:t> в 1905 году была организована небольшая группа сотрудников, пытавшаяся активно использовать проектные методы в практике преподавания. Позднее, уже при советской власти эти идеи стали довольно широко внедряться в школу, но недостаточно продуманно и последовательно. В 1931 году Постановлением ЦК ВКП(б) метод проектов был осужден, а его использование в школе – запрещено. </a:t>
            </a:r>
            <a:endParaRPr kumimoji="0" lang="ru-RU" sz="2300" i="0" u="none" strike="noStrike" cap="none" normalizeH="0" dirty="0" smtClean="0">
              <a:ln>
                <a:noFill/>
              </a:ln>
              <a:solidFill>
                <a:schemeClr val="bg1"/>
              </a:solidFill>
              <a:effectLst/>
              <a:latin typeface="Arial" pitchFamily="34" charset="0"/>
            </a:endParaRPr>
          </a:p>
        </p:txBody>
      </p:sp>
      <p:pic>
        <p:nvPicPr>
          <p:cNvPr id="7" name="Picture 49" descr="252"/>
          <p:cNvPicPr>
            <a:picLocks noChangeAspect="1" noChangeArrowheads="1"/>
          </p:cNvPicPr>
          <p:nvPr/>
        </p:nvPicPr>
        <p:blipFill>
          <a:blip r:embed="rId4" cstate="print"/>
          <a:srcRect/>
          <a:stretch>
            <a:fillRect/>
          </a:stretch>
        </p:blipFill>
        <p:spPr bwMode="auto">
          <a:xfrm flipH="1">
            <a:off x="285720" y="1857364"/>
            <a:ext cx="574839" cy="569908"/>
          </a:xfrm>
          <a:prstGeom prst="rect">
            <a:avLst/>
          </a:prstGeom>
          <a:noFill/>
        </p:spPr>
      </p:pic>
    </p:spTree>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1285852" y="214290"/>
            <a:ext cx="6572296" cy="523220"/>
          </a:xfrm>
          <a:prstGeom prst="rect">
            <a:avLst/>
          </a:prstGeom>
        </p:spPr>
        <p:txBody>
          <a:bodyPr wrap="square">
            <a:spAutoFit/>
          </a:bodyPr>
          <a:lstStyle/>
          <a:p>
            <a:pPr algn="ctr"/>
            <a:r>
              <a:rPr lang="ru-RU" sz="2800" dirty="0" smtClean="0"/>
              <a:t>МЕТОД УЧЕБНЫХ ПРОЕКТОВ </a:t>
            </a:r>
            <a:endParaRPr lang="ru-RU" sz="2800" dirty="0"/>
          </a:p>
        </p:txBody>
      </p:sp>
      <p:sp>
        <p:nvSpPr>
          <p:cNvPr id="6145" name="Rectangle 1"/>
          <p:cNvSpPr>
            <a:spLocks noChangeArrowheads="1"/>
          </p:cNvSpPr>
          <p:nvPr/>
        </p:nvSpPr>
        <p:spPr bwMode="auto">
          <a:xfrm>
            <a:off x="428596" y="1928802"/>
            <a:ext cx="8429684" cy="4869418"/>
          </a:xfrm>
          <a:prstGeom prst="round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bg1"/>
                </a:solidFill>
                <a:effectLst/>
                <a:latin typeface="Arial" pitchFamily="34" charset="0"/>
                <a:ea typeface="Times New Roman" pitchFamily="18" charset="0"/>
              </a:rPr>
              <a:t>Метод проектов всегда ориентирован на самостоятельную деятельность учащихся — индивидуальную, парную, групповую, которую учащиеся выполняют в течение определенного отрезка времени. Этот подход органично сочетается с групповым</a:t>
            </a:r>
            <a:r>
              <a:rPr kumimoji="0" lang="ru-RU" sz="2000" i="0" u="none" strike="noStrike" cap="none" normalizeH="0" dirty="0" smtClean="0">
                <a:ln>
                  <a:noFill/>
                </a:ln>
                <a:solidFill>
                  <a:schemeClr val="bg1"/>
                </a:solidFill>
                <a:effectLst/>
                <a:latin typeface="Arial" pitchFamily="34" charset="0"/>
                <a:ea typeface="Times New Roman" pitchFamily="18" charset="0"/>
              </a:rPr>
              <a:t> </a:t>
            </a:r>
            <a:r>
              <a:rPr kumimoji="0" lang="ru-RU" sz="2000" i="0" u="none" strike="noStrike" cap="none" normalizeH="0" baseline="0" dirty="0" smtClean="0">
                <a:ln>
                  <a:noFill/>
                </a:ln>
                <a:solidFill>
                  <a:schemeClr val="bg1"/>
                </a:solidFill>
                <a:effectLst/>
                <a:latin typeface="Arial" pitchFamily="34" charset="0"/>
                <a:ea typeface="Times New Roman" pitchFamily="18" charset="0"/>
              </a:rPr>
              <a:t>подходом к обучению. Метод проектов всегда предполагает решение какой-то проблемы, предусматривающей, с одной стороны, использование разнообразных методов, средств обучения, а с другой - интегрирование знаний, умений из различных областей науки, техники, технологии, творческих областей. Результаты выполненных проектов должны быть «осязаемыми», т.е., если это теоретическая проблема, то конкретное ее решение, если практическая — конкретный результат, готовый к внедрению.</a:t>
            </a:r>
            <a:endParaRPr kumimoji="0" lang="ru-RU" sz="2800" i="0" u="none" strike="noStrike" cap="none" normalizeH="0" baseline="0" dirty="0" smtClean="0">
              <a:ln>
                <a:noFill/>
              </a:ln>
              <a:solidFill>
                <a:schemeClr val="bg1"/>
              </a:solidFill>
              <a:effectLst/>
              <a:latin typeface="Arial" pitchFamily="34" charset="0"/>
            </a:endParaRPr>
          </a:p>
        </p:txBody>
      </p:sp>
      <p:pic>
        <p:nvPicPr>
          <p:cNvPr id="7" name="Picture 49" descr="252"/>
          <p:cNvPicPr>
            <a:picLocks noChangeAspect="1" noChangeArrowheads="1"/>
          </p:cNvPicPr>
          <p:nvPr/>
        </p:nvPicPr>
        <p:blipFill>
          <a:blip r:embed="rId4" cstate="print"/>
          <a:srcRect/>
          <a:stretch>
            <a:fillRect/>
          </a:stretch>
        </p:blipFill>
        <p:spPr bwMode="auto">
          <a:xfrm flipH="1">
            <a:off x="500034" y="1928802"/>
            <a:ext cx="574839" cy="569908"/>
          </a:xfrm>
          <a:prstGeom prst="rect">
            <a:avLst/>
          </a:prstGeom>
          <a:noFill/>
        </p:spPr>
      </p:pic>
      <p:pic>
        <p:nvPicPr>
          <p:cNvPr id="8" name="Picture 43" descr="087"/>
          <p:cNvPicPr>
            <a:picLocks noChangeAspect="1" noChangeArrowheads="1"/>
          </p:cNvPicPr>
          <p:nvPr/>
        </p:nvPicPr>
        <p:blipFill>
          <a:blip r:embed="rId5" cstate="print"/>
          <a:srcRect/>
          <a:stretch>
            <a:fillRect/>
          </a:stretch>
        </p:blipFill>
        <p:spPr bwMode="auto">
          <a:xfrm>
            <a:off x="7643834" y="1928802"/>
            <a:ext cx="857256" cy="949147"/>
          </a:xfrm>
          <a:prstGeom prst="rect">
            <a:avLst/>
          </a:prstGeom>
          <a:noFill/>
        </p:spPr>
      </p:pic>
      <p:pic>
        <p:nvPicPr>
          <p:cNvPr id="10" name="Picture 47" descr="197"/>
          <p:cNvPicPr>
            <a:picLocks noChangeAspect="1" noChangeArrowheads="1"/>
          </p:cNvPicPr>
          <p:nvPr/>
        </p:nvPicPr>
        <p:blipFill>
          <a:blip r:embed="rId6"/>
          <a:srcRect/>
          <a:stretch>
            <a:fillRect/>
          </a:stretch>
        </p:blipFill>
        <p:spPr bwMode="auto">
          <a:xfrm rot="19627440">
            <a:off x="7344911" y="5838529"/>
            <a:ext cx="1600200" cy="1204913"/>
          </a:xfrm>
          <a:prstGeom prst="rect">
            <a:avLst/>
          </a:prstGeom>
          <a:noFill/>
        </p:spPr>
      </p:pic>
    </p:spTree>
  </p:cSld>
  <p:clrMapOvr>
    <a:masterClrMapping/>
  </p:clrMapOvr>
  <p:transition spd="med">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0" y="1500174"/>
            <a:ext cx="9144000" cy="5357826"/>
          </a:xfrm>
          <a:prstGeom prst="rect">
            <a:avLst/>
          </a:prstGeom>
          <a:gradFill>
            <a:gsLst>
              <a:gs pos="0">
                <a:schemeClr val="bg1"/>
              </a:gs>
              <a:gs pos="25000">
                <a:srgbClr val="B6E8F0"/>
              </a:gs>
              <a:gs pos="75000">
                <a:srgbClr val="B6E8F0"/>
              </a:gs>
              <a:gs pos="100000">
                <a:schemeClr val="tx1">
                  <a:lumMod val="40000"/>
                  <a:lumOff val="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pic>
        <p:nvPicPr>
          <p:cNvPr id="6" name="Picture 5" descr="C:\Documents and Settings\Донскова\Рабочий стол\О9\аним\line89.gif"/>
          <p:cNvPicPr>
            <a:picLocks noChangeAspect="1" noChangeArrowheads="1" noCrop="1"/>
          </p:cNvPicPr>
          <p:nvPr/>
        </p:nvPicPr>
        <p:blipFill>
          <a:blip r:embed="rId2"/>
          <a:srcRect/>
          <a:stretch>
            <a:fillRect/>
          </a:stretch>
        </p:blipFill>
        <p:spPr bwMode="auto">
          <a:xfrm>
            <a:off x="0" y="1428736"/>
            <a:ext cx="9144000" cy="430306"/>
          </a:xfrm>
          <a:prstGeom prst="rect">
            <a:avLst/>
          </a:prstGeom>
          <a:noFill/>
        </p:spPr>
      </p:pic>
      <p:pic>
        <p:nvPicPr>
          <p:cNvPr id="3" name="Picture 7" descr="C:\Documents and Settings\Донскова\Рабочий стол\О9\аним\м.gif"/>
          <p:cNvPicPr>
            <a:picLocks noChangeAspect="1" noChangeArrowheads="1" noCrop="1"/>
          </p:cNvPicPr>
          <p:nvPr/>
        </p:nvPicPr>
        <p:blipFill>
          <a:blip r:embed="rId3"/>
          <a:srcRect/>
          <a:stretch>
            <a:fillRect/>
          </a:stretch>
        </p:blipFill>
        <p:spPr bwMode="auto">
          <a:xfrm>
            <a:off x="285720" y="428604"/>
            <a:ext cx="928694" cy="10001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1285852" y="214290"/>
            <a:ext cx="6643734" cy="461665"/>
          </a:xfrm>
          <a:prstGeom prst="rect">
            <a:avLst/>
          </a:prstGeom>
        </p:spPr>
        <p:txBody>
          <a:bodyPr wrap="square">
            <a:spAutoFit/>
          </a:bodyPr>
          <a:lstStyle/>
          <a:p>
            <a:r>
              <a:rPr lang="ru-RU" sz="2400" dirty="0" smtClean="0"/>
              <a:t>КЛАССИФИКАЦИЯ УЧЕБНЫХ ПРОЕКТОВ </a:t>
            </a:r>
            <a:endParaRPr lang="ru-RU" sz="2400" dirty="0"/>
          </a:p>
        </p:txBody>
      </p:sp>
      <p:sp>
        <p:nvSpPr>
          <p:cNvPr id="49153" name="Rectangle 1"/>
          <p:cNvSpPr>
            <a:spLocks noChangeArrowheads="1"/>
          </p:cNvSpPr>
          <p:nvPr/>
        </p:nvSpPr>
        <p:spPr bwMode="auto">
          <a:xfrm>
            <a:off x="500034" y="1857364"/>
            <a:ext cx="8215370" cy="4801314"/>
          </a:xfrm>
          <a:prstGeom prst="roundRect">
            <a:avLst/>
          </a:prstGeom>
          <a:solidFill>
            <a:schemeClr val="accent5">
              <a:lumMod val="5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bg1"/>
                </a:solidFill>
                <a:effectLst/>
                <a:latin typeface="Arial" pitchFamily="34" charset="0"/>
                <a:ea typeface="Times New Roman" pitchFamily="18" charset="0"/>
              </a:rPr>
              <a:t>Еще один разработчик метода проектов, американский профессор </a:t>
            </a:r>
            <a:r>
              <a:rPr kumimoji="0" lang="ru-RU" i="1" u="none" strike="noStrike" cap="none" normalizeH="0" baseline="0" dirty="0" err="1" smtClean="0">
                <a:ln>
                  <a:noFill/>
                </a:ln>
                <a:solidFill>
                  <a:schemeClr val="bg1"/>
                </a:solidFill>
                <a:effectLst/>
                <a:latin typeface="Arial" pitchFamily="34" charset="0"/>
                <a:ea typeface="Times New Roman" pitchFamily="18" charset="0"/>
              </a:rPr>
              <a:t>Коллингс</a:t>
            </a:r>
            <a:r>
              <a:rPr kumimoji="0" lang="ru-RU" i="0" u="none" strike="noStrike" cap="none" normalizeH="0" baseline="0" dirty="0" smtClean="0">
                <a:ln>
                  <a:noFill/>
                </a:ln>
                <a:solidFill>
                  <a:schemeClr val="bg1"/>
                </a:solidFill>
                <a:effectLst/>
                <a:latin typeface="Arial" pitchFamily="34" charset="0"/>
                <a:ea typeface="Times New Roman" pitchFamily="18" charset="0"/>
              </a:rPr>
              <a:t> предложил первую в мире классификацию учебных проектов.</a:t>
            </a:r>
            <a:endParaRPr kumimoji="0" lang="ru-RU" sz="1100" i="0" u="none" strike="noStrike" cap="none" normalizeH="0" baseline="0" dirty="0" smtClean="0">
              <a:ln>
                <a:noFill/>
              </a:ln>
              <a:solidFill>
                <a:schemeClr val="bg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bg1"/>
                </a:solidFill>
                <a:effectLst/>
                <a:latin typeface="Arial" pitchFamily="34" charset="0"/>
                <a:ea typeface="Times New Roman" pitchFamily="18" charset="0"/>
              </a:rPr>
              <a:t>Проекты игр</a:t>
            </a:r>
            <a:r>
              <a:rPr kumimoji="0" lang="ru-RU" i="0" u="none" strike="noStrike" cap="none" normalizeH="0" baseline="0" dirty="0" smtClean="0">
                <a:ln>
                  <a:noFill/>
                </a:ln>
                <a:solidFill>
                  <a:schemeClr val="bg1"/>
                </a:solidFill>
                <a:effectLst/>
                <a:latin typeface="Arial" pitchFamily="34" charset="0"/>
                <a:ea typeface="Times New Roman" pitchFamily="18" charset="0"/>
              </a:rPr>
              <a:t> — различные игры, народные танцы, драматические постановки и т.п. Цель — участие детей в групповой деятельности.</a:t>
            </a:r>
            <a:endParaRPr kumimoji="0" lang="ru-RU" sz="1100" i="0" u="none" strike="noStrike" cap="none" normalizeH="0" baseline="0" dirty="0" smtClean="0">
              <a:ln>
                <a:noFill/>
              </a:ln>
              <a:solidFill>
                <a:schemeClr val="bg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bg1"/>
                </a:solidFill>
                <a:effectLst/>
                <a:latin typeface="Arial" pitchFamily="34" charset="0"/>
                <a:ea typeface="Times New Roman" pitchFamily="18" charset="0"/>
              </a:rPr>
              <a:t>Экскурсионные проекты</a:t>
            </a:r>
            <a:r>
              <a:rPr kumimoji="0" lang="ru-RU" i="0" u="none" strike="noStrike" cap="none" normalizeH="0" baseline="0" dirty="0" smtClean="0">
                <a:ln>
                  <a:noFill/>
                </a:ln>
                <a:solidFill>
                  <a:schemeClr val="bg1"/>
                </a:solidFill>
                <a:effectLst/>
                <a:latin typeface="Arial" pitchFamily="34" charset="0"/>
                <a:ea typeface="Times New Roman" pitchFamily="18" charset="0"/>
              </a:rPr>
              <a:t> — целесообразное изучение проблем, связанных с производством</a:t>
            </a:r>
            <a:r>
              <a:rPr kumimoji="0" lang="ru-RU" i="0" u="none" strike="noStrike" cap="none" normalizeH="0" dirty="0" smtClean="0">
                <a:ln>
                  <a:noFill/>
                </a:ln>
                <a:solidFill>
                  <a:schemeClr val="bg1"/>
                </a:solidFill>
                <a:effectLst/>
                <a:latin typeface="Arial" pitchFamily="34" charset="0"/>
                <a:ea typeface="Times New Roman" pitchFamily="18" charset="0"/>
              </a:rPr>
              <a:t> ,</a:t>
            </a:r>
            <a:r>
              <a:rPr kumimoji="0" lang="ru-RU" i="0" u="none" strike="noStrike" cap="none" normalizeH="0" baseline="0" dirty="0" smtClean="0">
                <a:ln>
                  <a:noFill/>
                </a:ln>
                <a:solidFill>
                  <a:schemeClr val="bg1"/>
                </a:solidFill>
                <a:effectLst/>
                <a:latin typeface="Arial" pitchFamily="34" charset="0"/>
                <a:ea typeface="Times New Roman" pitchFamily="18" charset="0"/>
              </a:rPr>
              <a:t>окружающей природой и общественной жизнью.</a:t>
            </a:r>
            <a:endParaRPr kumimoji="0" lang="ru-RU" sz="1100" i="0" u="none" strike="noStrike" cap="none" normalizeH="0" baseline="0" dirty="0" smtClean="0">
              <a:ln>
                <a:noFill/>
              </a:ln>
              <a:solidFill>
                <a:schemeClr val="bg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bg1"/>
                </a:solidFill>
                <a:effectLst/>
                <a:latin typeface="Arial" pitchFamily="34" charset="0"/>
                <a:ea typeface="Times New Roman" pitchFamily="18" charset="0"/>
              </a:rPr>
              <a:t>Повествовательные проекты</a:t>
            </a:r>
            <a:r>
              <a:rPr kumimoji="0" lang="ru-RU" i="0" u="none" strike="noStrike" cap="none" normalizeH="0" baseline="0" dirty="0" smtClean="0">
                <a:ln>
                  <a:noFill/>
                </a:ln>
                <a:solidFill>
                  <a:schemeClr val="bg1"/>
                </a:solidFill>
                <a:effectLst/>
                <a:latin typeface="Arial" pitchFamily="34" charset="0"/>
                <a:ea typeface="Times New Roman" pitchFamily="18" charset="0"/>
              </a:rPr>
              <a:t>, цель которых — получить удовольствие от рассказа в самой разнообразной форме — устной, письменной, вокальной (песня), музыкальной (игра на рояле).</a:t>
            </a:r>
            <a:endParaRPr kumimoji="0" lang="ru-RU" sz="1100" i="0" u="none" strike="noStrike" cap="none" normalizeH="0" baseline="0" dirty="0" smtClean="0">
              <a:ln>
                <a:noFill/>
              </a:ln>
              <a:solidFill>
                <a:schemeClr val="bg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bg1"/>
                </a:solidFill>
                <a:effectLst/>
                <a:latin typeface="Arial" pitchFamily="34" charset="0"/>
                <a:ea typeface="Times New Roman" pitchFamily="18" charset="0"/>
              </a:rPr>
              <a:t>Конструктивные проекты</a:t>
            </a:r>
            <a:r>
              <a:rPr kumimoji="0" lang="ru-RU" i="0" u="none" strike="noStrike" cap="none" normalizeH="0" baseline="0" dirty="0" smtClean="0">
                <a:ln>
                  <a:noFill/>
                </a:ln>
                <a:solidFill>
                  <a:schemeClr val="bg1"/>
                </a:solidFill>
                <a:effectLst/>
                <a:latin typeface="Arial" pitchFamily="34" charset="0"/>
                <a:ea typeface="Times New Roman" pitchFamily="18" charset="0"/>
              </a:rPr>
              <a:t> — создание конкретного, полезного продукта: приспособления, наглядного пособия и т.п.</a:t>
            </a:r>
            <a:endParaRPr kumimoji="0" lang="ru-RU" sz="2400" i="0" u="none" strike="noStrike" cap="none" normalizeH="0" baseline="0" dirty="0" smtClean="0">
              <a:ln>
                <a:noFill/>
              </a:ln>
              <a:solidFill>
                <a:schemeClr val="bg1"/>
              </a:solidFill>
              <a:effectLst/>
              <a:latin typeface="Arial" pitchFamily="34" charset="0"/>
            </a:endParaRPr>
          </a:p>
        </p:txBody>
      </p:sp>
      <p:pic>
        <p:nvPicPr>
          <p:cNvPr id="7" name="Picture 49" descr="252"/>
          <p:cNvPicPr>
            <a:picLocks noChangeAspect="1" noChangeArrowheads="1"/>
          </p:cNvPicPr>
          <p:nvPr/>
        </p:nvPicPr>
        <p:blipFill>
          <a:blip r:embed="rId4" cstate="print"/>
          <a:srcRect/>
          <a:stretch>
            <a:fillRect/>
          </a:stretch>
        </p:blipFill>
        <p:spPr bwMode="auto">
          <a:xfrm flipH="1">
            <a:off x="571472" y="1857364"/>
            <a:ext cx="574839" cy="569908"/>
          </a:xfrm>
          <a:prstGeom prst="rect">
            <a:avLst/>
          </a:prstGeom>
          <a:noFill/>
        </p:spPr>
      </p:pic>
      <p:pic>
        <p:nvPicPr>
          <p:cNvPr id="9" name="Picture 33" descr="129"/>
          <p:cNvPicPr>
            <a:picLocks noChangeAspect="1" noChangeArrowheads="1"/>
          </p:cNvPicPr>
          <p:nvPr/>
        </p:nvPicPr>
        <p:blipFill>
          <a:blip r:embed="rId5" cstate="print"/>
          <a:srcRect/>
          <a:stretch>
            <a:fillRect/>
          </a:stretch>
        </p:blipFill>
        <p:spPr bwMode="auto">
          <a:xfrm>
            <a:off x="8248656" y="6000768"/>
            <a:ext cx="895344" cy="705083"/>
          </a:xfrm>
          <a:prstGeom prst="rect">
            <a:avLst/>
          </a:prstGeom>
          <a:noFill/>
        </p:spPr>
      </p:pic>
    </p:spTree>
  </p:cSld>
  <p:clrMapOvr>
    <a:masterClrMapping/>
  </p:clrMapOvr>
  <p:transition spd="med">
    <p:wheel/>
  </p:transition>
  <p:timing>
    <p:tnLst>
      <p:par>
        <p:cTn id="1" dur="indefinite" restart="never" nodeType="tmRoot"/>
      </p:par>
    </p:tnLst>
  </p:timing>
</p:sld>
</file>

<file path=ppt/theme/theme1.xml><?xml version="1.0" encoding="utf-8"?>
<a:theme xmlns:a="http://schemas.openxmlformats.org/drawingml/2006/main" name="cdb2004100l">
  <a:themeElements>
    <a:clrScheme name="100TGp_biz_diagram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100TGp_biz_diagram">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00TGp_biz_diagram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100TGp_biz_diagram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100TGp_biz_diagram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cdb2004100l</Template>
  <TotalTime>688</TotalTime>
  <Words>2603</Words>
  <Application>Microsoft PowerPoint</Application>
  <PresentationFormat>Экран (4:3)</PresentationFormat>
  <Paragraphs>190</Paragraphs>
  <Slides>39</Slides>
  <Notes>2</Notes>
  <HiddenSlides>0</HiddenSlides>
  <MMClips>1</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39</vt:i4>
      </vt:variant>
    </vt:vector>
  </HeadingPairs>
  <TitlesOfParts>
    <vt:vector size="42" baseType="lpstr">
      <vt:lpstr>cdb2004100l</vt:lpstr>
      <vt:lpstr>Image</vt:lpstr>
      <vt:lpstr>Clip</vt:lpstr>
      <vt:lpstr>Проектная технология обучения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Company>ФГОУ СПО СТМСХ</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Проектная технология обучения</dc:title>
  <dc:creator>Донскова Н.А.</dc:creator>
  <cp:lastModifiedBy>User</cp:lastModifiedBy>
  <cp:revision>78</cp:revision>
  <dcterms:created xsi:type="dcterms:W3CDTF">2010-01-15T09:40:04Z</dcterms:created>
  <dcterms:modified xsi:type="dcterms:W3CDTF">2013-01-16T18:14:57Z</dcterms:modified>
</cp:coreProperties>
</file>